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454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1DA576-F046-4C33-BC16-2B1EAA42AB65}" v="34" dt="2023-10-04T12:43:53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90" d="100"/>
          <a:sy n="90" d="100"/>
        </p:scale>
        <p:origin x="33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Ambrosino" userId="1cea0437-e3d5-4cdd-9922-48a6f242c895" providerId="ADAL" clId="{FE1DA576-F046-4C33-BC16-2B1EAA42AB65}"/>
    <pc:docChg chg="undo custSel addSld delSld modSld">
      <pc:chgData name="Daniela Ambrosino" userId="1cea0437-e3d5-4cdd-9922-48a6f242c895" providerId="ADAL" clId="{FE1DA576-F046-4C33-BC16-2B1EAA42AB65}" dt="2023-10-04T12:46:45.257" v="469" actId="47"/>
      <pc:docMkLst>
        <pc:docMk/>
      </pc:docMkLst>
      <pc:sldChg chg="del">
        <pc:chgData name="Daniela Ambrosino" userId="1cea0437-e3d5-4cdd-9922-48a6f242c895" providerId="ADAL" clId="{FE1DA576-F046-4C33-BC16-2B1EAA42AB65}" dt="2023-10-04T12:29:12.767" v="1" actId="47"/>
        <pc:sldMkLst>
          <pc:docMk/>
          <pc:sldMk cId="2247090549" sldId="256"/>
        </pc:sldMkLst>
      </pc:sldChg>
      <pc:sldChg chg="del">
        <pc:chgData name="Daniela Ambrosino" userId="1cea0437-e3d5-4cdd-9922-48a6f242c895" providerId="ADAL" clId="{FE1DA576-F046-4C33-BC16-2B1EAA42AB65}" dt="2023-10-04T12:29:11.683" v="0" actId="47"/>
        <pc:sldMkLst>
          <pc:docMk/>
          <pc:sldMk cId="0" sldId="258"/>
        </pc:sldMkLst>
      </pc:sldChg>
      <pc:sldChg chg="del">
        <pc:chgData name="Daniela Ambrosino" userId="1cea0437-e3d5-4cdd-9922-48a6f242c895" providerId="ADAL" clId="{FE1DA576-F046-4C33-BC16-2B1EAA42AB65}" dt="2023-10-04T12:44:27.764" v="368" actId="47"/>
        <pc:sldMkLst>
          <pc:docMk/>
          <pc:sldMk cId="0" sldId="261"/>
        </pc:sldMkLst>
      </pc:sldChg>
      <pc:sldChg chg="del">
        <pc:chgData name="Daniela Ambrosino" userId="1cea0437-e3d5-4cdd-9922-48a6f242c895" providerId="ADAL" clId="{FE1DA576-F046-4C33-BC16-2B1EAA42AB65}" dt="2023-10-04T12:44:28.384" v="369" actId="47"/>
        <pc:sldMkLst>
          <pc:docMk/>
          <pc:sldMk cId="0" sldId="283"/>
        </pc:sldMkLst>
      </pc:sldChg>
      <pc:sldChg chg="del">
        <pc:chgData name="Daniela Ambrosino" userId="1cea0437-e3d5-4cdd-9922-48a6f242c895" providerId="ADAL" clId="{FE1DA576-F046-4C33-BC16-2B1EAA42AB65}" dt="2023-10-04T12:45:20.006" v="386" actId="47"/>
        <pc:sldMkLst>
          <pc:docMk/>
          <pc:sldMk cId="0" sldId="342"/>
        </pc:sldMkLst>
      </pc:sldChg>
      <pc:sldChg chg="del">
        <pc:chgData name="Daniela Ambrosino" userId="1cea0437-e3d5-4cdd-9922-48a6f242c895" providerId="ADAL" clId="{FE1DA576-F046-4C33-BC16-2B1EAA42AB65}" dt="2023-10-04T12:44:26.553" v="366" actId="47"/>
        <pc:sldMkLst>
          <pc:docMk/>
          <pc:sldMk cId="975218063" sldId="377"/>
        </pc:sldMkLst>
      </pc:sldChg>
      <pc:sldChg chg="del">
        <pc:chgData name="Daniela Ambrosino" userId="1cea0437-e3d5-4cdd-9922-48a6f242c895" providerId="ADAL" clId="{FE1DA576-F046-4C33-BC16-2B1EAA42AB65}" dt="2023-10-04T12:29:13.438" v="2" actId="47"/>
        <pc:sldMkLst>
          <pc:docMk/>
          <pc:sldMk cId="2475431800" sldId="414"/>
        </pc:sldMkLst>
      </pc:sldChg>
      <pc:sldChg chg="del">
        <pc:chgData name="Daniela Ambrosino" userId="1cea0437-e3d5-4cdd-9922-48a6f242c895" providerId="ADAL" clId="{FE1DA576-F046-4C33-BC16-2B1EAA42AB65}" dt="2023-10-04T12:29:14.585" v="3" actId="47"/>
        <pc:sldMkLst>
          <pc:docMk/>
          <pc:sldMk cId="782280184" sldId="422"/>
        </pc:sldMkLst>
      </pc:sldChg>
      <pc:sldChg chg="del">
        <pc:chgData name="Daniela Ambrosino" userId="1cea0437-e3d5-4cdd-9922-48a6f242c895" providerId="ADAL" clId="{FE1DA576-F046-4C33-BC16-2B1EAA42AB65}" dt="2023-10-04T12:44:30.340" v="372" actId="47"/>
        <pc:sldMkLst>
          <pc:docMk/>
          <pc:sldMk cId="2717953041" sldId="427"/>
        </pc:sldMkLst>
      </pc:sldChg>
      <pc:sldChg chg="del">
        <pc:chgData name="Daniela Ambrosino" userId="1cea0437-e3d5-4cdd-9922-48a6f242c895" providerId="ADAL" clId="{FE1DA576-F046-4C33-BC16-2B1EAA42AB65}" dt="2023-10-04T12:44:26.171" v="365" actId="47"/>
        <pc:sldMkLst>
          <pc:docMk/>
          <pc:sldMk cId="3130448447" sldId="445"/>
        </pc:sldMkLst>
      </pc:sldChg>
      <pc:sldChg chg="del">
        <pc:chgData name="Daniela Ambrosino" userId="1cea0437-e3d5-4cdd-9922-48a6f242c895" providerId="ADAL" clId="{FE1DA576-F046-4C33-BC16-2B1EAA42AB65}" dt="2023-10-04T12:45:22.371" v="388" actId="47"/>
        <pc:sldMkLst>
          <pc:docMk/>
          <pc:sldMk cId="3878792837" sldId="452"/>
        </pc:sldMkLst>
      </pc:sldChg>
      <pc:sldChg chg="addSp delSp modSp mod">
        <pc:chgData name="Daniela Ambrosino" userId="1cea0437-e3d5-4cdd-9922-48a6f242c895" providerId="ADAL" clId="{FE1DA576-F046-4C33-BC16-2B1EAA42AB65}" dt="2023-10-04T12:46:42.905" v="468" actId="1076"/>
        <pc:sldMkLst>
          <pc:docMk/>
          <pc:sldMk cId="3859152691" sldId="454"/>
        </pc:sldMkLst>
        <pc:spChg chg="add del mod">
          <ac:chgData name="Daniela Ambrosino" userId="1cea0437-e3d5-4cdd-9922-48a6f242c895" providerId="ADAL" clId="{FE1DA576-F046-4C33-BC16-2B1EAA42AB65}" dt="2023-10-04T12:31:00.893" v="80" actId="478"/>
          <ac:spMkLst>
            <pc:docMk/>
            <pc:sldMk cId="3859152691" sldId="454"/>
            <ac:spMk id="3" creationId="{011EE146-8643-6F42-46B4-D5B394979646}"/>
          </ac:spMkLst>
        </pc:spChg>
        <pc:spChg chg="add mod">
          <ac:chgData name="Daniela Ambrosino" userId="1cea0437-e3d5-4cdd-9922-48a6f242c895" providerId="ADAL" clId="{FE1DA576-F046-4C33-BC16-2B1EAA42AB65}" dt="2023-10-04T12:46:42.905" v="468" actId="1076"/>
          <ac:spMkLst>
            <pc:docMk/>
            <pc:sldMk cId="3859152691" sldId="454"/>
            <ac:spMk id="4" creationId="{051B8B8A-41B2-4819-3F20-297FDDBE30F1}"/>
          </ac:spMkLst>
        </pc:spChg>
        <pc:spChg chg="mod">
          <ac:chgData name="Daniela Ambrosino" userId="1cea0437-e3d5-4cdd-9922-48a6f242c895" providerId="ADAL" clId="{FE1DA576-F046-4C33-BC16-2B1EAA42AB65}" dt="2023-10-04T12:44:12.720" v="359" actId="1076"/>
          <ac:spMkLst>
            <pc:docMk/>
            <pc:sldMk cId="3859152691" sldId="454"/>
            <ac:spMk id="21" creationId="{FA5F273B-B29D-4B0D-31B0-042D09A4C2ED}"/>
          </ac:spMkLst>
        </pc:spChg>
        <pc:spChg chg="del">
          <ac:chgData name="Daniela Ambrosino" userId="1cea0437-e3d5-4cdd-9922-48a6f242c895" providerId="ADAL" clId="{FE1DA576-F046-4C33-BC16-2B1EAA42AB65}" dt="2023-10-04T12:30:15.170" v="35"/>
          <ac:spMkLst>
            <pc:docMk/>
            <pc:sldMk cId="3859152691" sldId="454"/>
            <ac:spMk id="24" creationId="{8C6F8EF9-C438-CD3A-DBBD-8259069AF26A}"/>
          </ac:spMkLst>
        </pc:spChg>
        <pc:graphicFrameChg chg="add mod modGraphic">
          <ac:chgData name="Daniela Ambrosino" userId="1cea0437-e3d5-4cdd-9922-48a6f242c895" providerId="ADAL" clId="{FE1DA576-F046-4C33-BC16-2B1EAA42AB65}" dt="2023-10-04T12:44:16.408" v="360" actId="1076"/>
          <ac:graphicFrameMkLst>
            <pc:docMk/>
            <pc:sldMk cId="3859152691" sldId="454"/>
            <ac:graphicFrameMk id="2" creationId="{F3A2D045-ACEB-E088-DE66-F632397B761E}"/>
          </ac:graphicFrameMkLst>
        </pc:graphicFrameChg>
        <pc:picChg chg="del">
          <ac:chgData name="Daniela Ambrosino" userId="1cea0437-e3d5-4cdd-9922-48a6f242c895" providerId="ADAL" clId="{FE1DA576-F046-4C33-BC16-2B1EAA42AB65}" dt="2023-10-04T12:30:15.169" v="33" actId="478"/>
          <ac:picMkLst>
            <pc:docMk/>
            <pc:sldMk cId="3859152691" sldId="454"/>
            <ac:picMk id="26" creationId="{77E50C7A-B171-1007-9C84-4B3BEDAB8875}"/>
          </ac:picMkLst>
        </pc:picChg>
      </pc:sldChg>
      <pc:sldChg chg="new del">
        <pc:chgData name="Daniela Ambrosino" userId="1cea0437-e3d5-4cdd-9922-48a6f242c895" providerId="ADAL" clId="{FE1DA576-F046-4C33-BC16-2B1EAA42AB65}" dt="2023-10-04T12:46:45.257" v="469" actId="47"/>
        <pc:sldMkLst>
          <pc:docMk/>
          <pc:sldMk cId="78126463" sldId="455"/>
        </pc:sldMkLst>
      </pc:sldChg>
      <pc:sldChg chg="del">
        <pc:chgData name="Daniela Ambrosino" userId="1cea0437-e3d5-4cdd-9922-48a6f242c895" providerId="ADAL" clId="{FE1DA576-F046-4C33-BC16-2B1EAA42AB65}" dt="2023-10-04T12:31:58.547" v="120" actId="47"/>
        <pc:sldMkLst>
          <pc:docMk/>
          <pc:sldMk cId="2506190335" sldId="455"/>
        </pc:sldMkLst>
      </pc:sldChg>
      <pc:sldChg chg="del">
        <pc:chgData name="Daniela Ambrosino" userId="1cea0437-e3d5-4cdd-9922-48a6f242c895" providerId="ADAL" clId="{FE1DA576-F046-4C33-BC16-2B1EAA42AB65}" dt="2023-10-04T12:44:25.592" v="364" actId="47"/>
        <pc:sldMkLst>
          <pc:docMk/>
          <pc:sldMk cId="3723938142" sldId="464"/>
        </pc:sldMkLst>
      </pc:sldChg>
      <pc:sldChg chg="del">
        <pc:chgData name="Daniela Ambrosino" userId="1cea0437-e3d5-4cdd-9922-48a6f242c895" providerId="ADAL" clId="{FE1DA576-F046-4C33-BC16-2B1EAA42AB65}" dt="2023-10-04T12:31:23.610" v="87" actId="47"/>
        <pc:sldMkLst>
          <pc:docMk/>
          <pc:sldMk cId="83694613" sldId="466"/>
        </pc:sldMkLst>
      </pc:sldChg>
      <pc:sldChg chg="del">
        <pc:chgData name="Daniela Ambrosino" userId="1cea0437-e3d5-4cdd-9922-48a6f242c895" providerId="ADAL" clId="{FE1DA576-F046-4C33-BC16-2B1EAA42AB65}" dt="2023-10-04T12:34:58.676" v="183" actId="47"/>
        <pc:sldMkLst>
          <pc:docMk/>
          <pc:sldMk cId="4201036229" sldId="483"/>
        </pc:sldMkLst>
      </pc:sldChg>
      <pc:sldChg chg="del">
        <pc:chgData name="Daniela Ambrosino" userId="1cea0437-e3d5-4cdd-9922-48a6f242c895" providerId="ADAL" clId="{FE1DA576-F046-4C33-BC16-2B1EAA42AB65}" dt="2023-10-04T12:44:23.093" v="361" actId="47"/>
        <pc:sldMkLst>
          <pc:docMk/>
          <pc:sldMk cId="1220863708" sldId="484"/>
        </pc:sldMkLst>
      </pc:sldChg>
      <pc:sldChg chg="del">
        <pc:chgData name="Daniela Ambrosino" userId="1cea0437-e3d5-4cdd-9922-48a6f242c895" providerId="ADAL" clId="{FE1DA576-F046-4C33-BC16-2B1EAA42AB65}" dt="2023-10-04T12:44:25.112" v="363" actId="47"/>
        <pc:sldMkLst>
          <pc:docMk/>
          <pc:sldMk cId="1087539714" sldId="488"/>
        </pc:sldMkLst>
      </pc:sldChg>
      <pc:sldChg chg="del">
        <pc:chgData name="Daniela Ambrosino" userId="1cea0437-e3d5-4cdd-9922-48a6f242c895" providerId="ADAL" clId="{FE1DA576-F046-4C33-BC16-2B1EAA42AB65}" dt="2023-10-04T12:44:29.681" v="371" actId="47"/>
        <pc:sldMkLst>
          <pc:docMk/>
          <pc:sldMk cId="3432995084" sldId="492"/>
        </pc:sldMkLst>
      </pc:sldChg>
      <pc:sldChg chg="del">
        <pc:chgData name="Daniela Ambrosino" userId="1cea0437-e3d5-4cdd-9922-48a6f242c895" providerId="ADAL" clId="{FE1DA576-F046-4C33-BC16-2B1EAA42AB65}" dt="2023-10-04T12:44:33.095" v="377" actId="47"/>
        <pc:sldMkLst>
          <pc:docMk/>
          <pc:sldMk cId="2800139120" sldId="896"/>
        </pc:sldMkLst>
      </pc:sldChg>
      <pc:sldChg chg="del">
        <pc:chgData name="Daniela Ambrosino" userId="1cea0437-e3d5-4cdd-9922-48a6f242c895" providerId="ADAL" clId="{FE1DA576-F046-4C33-BC16-2B1EAA42AB65}" dt="2023-10-04T12:44:33.690" v="378" actId="47"/>
        <pc:sldMkLst>
          <pc:docMk/>
          <pc:sldMk cId="2611743156" sldId="920"/>
        </pc:sldMkLst>
      </pc:sldChg>
      <pc:sldChg chg="del">
        <pc:chgData name="Daniela Ambrosino" userId="1cea0437-e3d5-4cdd-9922-48a6f242c895" providerId="ADAL" clId="{FE1DA576-F046-4C33-BC16-2B1EAA42AB65}" dt="2023-10-04T12:44:30.917" v="373" actId="47"/>
        <pc:sldMkLst>
          <pc:docMk/>
          <pc:sldMk cId="3054736864" sldId="925"/>
        </pc:sldMkLst>
      </pc:sldChg>
      <pc:sldChg chg="del">
        <pc:chgData name="Daniela Ambrosino" userId="1cea0437-e3d5-4cdd-9922-48a6f242c895" providerId="ADAL" clId="{FE1DA576-F046-4C33-BC16-2B1EAA42AB65}" dt="2023-10-04T12:44:31.334" v="374" actId="47"/>
        <pc:sldMkLst>
          <pc:docMk/>
          <pc:sldMk cId="1627280351" sldId="926"/>
        </pc:sldMkLst>
      </pc:sldChg>
      <pc:sldChg chg="del">
        <pc:chgData name="Daniela Ambrosino" userId="1cea0437-e3d5-4cdd-9922-48a6f242c895" providerId="ADAL" clId="{FE1DA576-F046-4C33-BC16-2B1EAA42AB65}" dt="2023-10-04T12:44:32.029" v="375" actId="47"/>
        <pc:sldMkLst>
          <pc:docMk/>
          <pc:sldMk cId="2540385724" sldId="927"/>
        </pc:sldMkLst>
      </pc:sldChg>
      <pc:sldChg chg="del">
        <pc:chgData name="Daniela Ambrosino" userId="1cea0437-e3d5-4cdd-9922-48a6f242c895" providerId="ADAL" clId="{FE1DA576-F046-4C33-BC16-2B1EAA42AB65}" dt="2023-10-04T12:44:32.496" v="376" actId="47"/>
        <pc:sldMkLst>
          <pc:docMk/>
          <pc:sldMk cId="212746735" sldId="928"/>
        </pc:sldMkLst>
      </pc:sldChg>
      <pc:sldChg chg="del">
        <pc:chgData name="Daniela Ambrosino" userId="1cea0437-e3d5-4cdd-9922-48a6f242c895" providerId="ADAL" clId="{FE1DA576-F046-4C33-BC16-2B1EAA42AB65}" dt="2023-10-04T12:44:34.266" v="379" actId="47"/>
        <pc:sldMkLst>
          <pc:docMk/>
          <pc:sldMk cId="688147298" sldId="929"/>
        </pc:sldMkLst>
      </pc:sldChg>
      <pc:sldChg chg="del">
        <pc:chgData name="Daniela Ambrosino" userId="1cea0437-e3d5-4cdd-9922-48a6f242c895" providerId="ADAL" clId="{FE1DA576-F046-4C33-BC16-2B1EAA42AB65}" dt="2023-10-04T12:45:12.224" v="380" actId="47"/>
        <pc:sldMkLst>
          <pc:docMk/>
          <pc:sldMk cId="1785039985" sldId="930"/>
        </pc:sldMkLst>
      </pc:sldChg>
      <pc:sldChg chg="del">
        <pc:chgData name="Daniela Ambrosino" userId="1cea0437-e3d5-4cdd-9922-48a6f242c895" providerId="ADAL" clId="{FE1DA576-F046-4C33-BC16-2B1EAA42AB65}" dt="2023-10-04T12:45:13.113" v="381" actId="47"/>
        <pc:sldMkLst>
          <pc:docMk/>
          <pc:sldMk cId="388205014" sldId="931"/>
        </pc:sldMkLst>
      </pc:sldChg>
      <pc:sldChg chg="del">
        <pc:chgData name="Daniela Ambrosino" userId="1cea0437-e3d5-4cdd-9922-48a6f242c895" providerId="ADAL" clId="{FE1DA576-F046-4C33-BC16-2B1EAA42AB65}" dt="2023-10-04T12:45:14.469" v="383" actId="47"/>
        <pc:sldMkLst>
          <pc:docMk/>
          <pc:sldMk cId="897533483" sldId="932"/>
        </pc:sldMkLst>
      </pc:sldChg>
      <pc:sldChg chg="del">
        <pc:chgData name="Daniela Ambrosino" userId="1cea0437-e3d5-4cdd-9922-48a6f242c895" providerId="ADAL" clId="{FE1DA576-F046-4C33-BC16-2B1EAA42AB65}" dt="2023-10-04T12:45:20.817" v="387" actId="47"/>
        <pc:sldMkLst>
          <pc:docMk/>
          <pc:sldMk cId="2811344753" sldId="934"/>
        </pc:sldMkLst>
      </pc:sldChg>
      <pc:sldChg chg="del">
        <pc:chgData name="Daniela Ambrosino" userId="1cea0437-e3d5-4cdd-9922-48a6f242c895" providerId="ADAL" clId="{FE1DA576-F046-4C33-BC16-2B1EAA42AB65}" dt="2023-10-04T12:44:27.229" v="367" actId="47"/>
        <pc:sldMkLst>
          <pc:docMk/>
          <pc:sldMk cId="2902248658" sldId="935"/>
        </pc:sldMkLst>
      </pc:sldChg>
      <pc:sldChg chg="del">
        <pc:chgData name="Daniela Ambrosino" userId="1cea0437-e3d5-4cdd-9922-48a6f242c895" providerId="ADAL" clId="{FE1DA576-F046-4C33-BC16-2B1EAA42AB65}" dt="2023-10-04T12:40:44.469" v="299" actId="47"/>
        <pc:sldMkLst>
          <pc:docMk/>
          <pc:sldMk cId="3762425004" sldId="938"/>
        </pc:sldMkLst>
      </pc:sldChg>
      <pc:sldChg chg="del">
        <pc:chgData name="Daniela Ambrosino" userId="1cea0437-e3d5-4cdd-9922-48a6f242c895" providerId="ADAL" clId="{FE1DA576-F046-4C33-BC16-2B1EAA42AB65}" dt="2023-10-04T12:40:49.763" v="300" actId="47"/>
        <pc:sldMkLst>
          <pc:docMk/>
          <pc:sldMk cId="1514405605" sldId="939"/>
        </pc:sldMkLst>
      </pc:sldChg>
      <pc:sldChg chg="del">
        <pc:chgData name="Daniela Ambrosino" userId="1cea0437-e3d5-4cdd-9922-48a6f242c895" providerId="ADAL" clId="{FE1DA576-F046-4C33-BC16-2B1EAA42AB65}" dt="2023-10-04T12:44:28.989" v="370" actId="47"/>
        <pc:sldMkLst>
          <pc:docMk/>
          <pc:sldMk cId="3158036755" sldId="942"/>
        </pc:sldMkLst>
      </pc:sldChg>
      <pc:sldChg chg="del">
        <pc:chgData name="Daniela Ambrosino" userId="1cea0437-e3d5-4cdd-9922-48a6f242c895" providerId="ADAL" clId="{FE1DA576-F046-4C33-BC16-2B1EAA42AB65}" dt="2023-10-04T12:45:13.773" v="382" actId="47"/>
        <pc:sldMkLst>
          <pc:docMk/>
          <pc:sldMk cId="1724125023" sldId="943"/>
        </pc:sldMkLst>
      </pc:sldChg>
      <pc:sldChg chg="del">
        <pc:chgData name="Daniela Ambrosino" userId="1cea0437-e3d5-4cdd-9922-48a6f242c895" providerId="ADAL" clId="{FE1DA576-F046-4C33-BC16-2B1EAA42AB65}" dt="2023-10-04T12:45:18.767" v="384" actId="47"/>
        <pc:sldMkLst>
          <pc:docMk/>
          <pc:sldMk cId="1274359490" sldId="944"/>
        </pc:sldMkLst>
      </pc:sldChg>
      <pc:sldChg chg="del">
        <pc:chgData name="Daniela Ambrosino" userId="1cea0437-e3d5-4cdd-9922-48a6f242c895" providerId="ADAL" clId="{FE1DA576-F046-4C33-BC16-2B1EAA42AB65}" dt="2023-10-04T12:45:19.292" v="385" actId="47"/>
        <pc:sldMkLst>
          <pc:docMk/>
          <pc:sldMk cId="1771729751" sldId="945"/>
        </pc:sldMkLst>
      </pc:sldChg>
      <pc:sldChg chg="del">
        <pc:chgData name="Daniela Ambrosino" userId="1cea0437-e3d5-4cdd-9922-48a6f242c895" providerId="ADAL" clId="{FE1DA576-F046-4C33-BC16-2B1EAA42AB65}" dt="2023-10-04T12:44:23.944" v="362" actId="47"/>
        <pc:sldMkLst>
          <pc:docMk/>
          <pc:sldMk cId="366680642" sldId="946"/>
        </pc:sldMkLst>
      </pc:sldChg>
      <pc:sldChg chg="add del">
        <pc:chgData name="Daniela Ambrosino" userId="1cea0437-e3d5-4cdd-9922-48a6f242c895" providerId="ADAL" clId="{FE1DA576-F046-4C33-BC16-2B1EAA42AB65}" dt="2023-10-04T12:30:16.952" v="36" actId="47"/>
        <pc:sldMkLst>
          <pc:docMk/>
          <pc:sldMk cId="2519260985" sldId="947"/>
        </pc:sldMkLst>
      </pc:sldChg>
      <pc:sldMasterChg chg="delSldLayout">
        <pc:chgData name="Daniela Ambrosino" userId="1cea0437-e3d5-4cdd-9922-48a6f242c895" providerId="ADAL" clId="{FE1DA576-F046-4C33-BC16-2B1EAA42AB65}" dt="2023-10-04T12:44:33.690" v="378" actId="47"/>
        <pc:sldMasterMkLst>
          <pc:docMk/>
          <pc:sldMasterMk cId="4000471039" sldId="2147483648"/>
        </pc:sldMasterMkLst>
        <pc:sldLayoutChg chg="del">
          <pc:chgData name="Daniela Ambrosino" userId="1cea0437-e3d5-4cdd-9922-48a6f242c895" providerId="ADAL" clId="{FE1DA576-F046-4C33-BC16-2B1EAA42AB65}" dt="2023-10-04T12:44:33.690" v="378" actId="47"/>
          <pc:sldLayoutMkLst>
            <pc:docMk/>
            <pc:sldMasterMk cId="4000471039" sldId="2147483648"/>
            <pc:sldLayoutMk cId="383284555" sldId="2147483677"/>
          </pc:sldLayoutMkLst>
        </pc:sldLayoutChg>
        <pc:sldLayoutChg chg="del">
          <pc:chgData name="Daniela Ambrosino" userId="1cea0437-e3d5-4cdd-9922-48a6f242c895" providerId="ADAL" clId="{FE1DA576-F046-4C33-BC16-2B1EAA42AB65}" dt="2023-10-04T12:44:33.095" v="377" actId="47"/>
          <pc:sldLayoutMkLst>
            <pc:docMk/>
            <pc:sldMasterMk cId="4000471039" sldId="2147483648"/>
            <pc:sldLayoutMk cId="3698730135" sldId="214748367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879C0-136D-B34B-844B-E537A2E2B4CB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DFB94-13A8-2941-9924-603F85D57C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99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9" name="Google Shape;20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60754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FCB2ACE-FA5A-3646-A8C6-2468B1245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2235E26F-A6A4-F749-8BD3-8C857DBF9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84801A5-E349-894B-BCF2-23436767C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8A5B-DBE9-4549-B6BC-8C65EEC03D56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0730DFC-32E3-BF4B-8BA3-3C4E5E3F8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0AD8AC9-0AA0-1147-A321-B9AC1C0C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28AB-6405-0941-BBE9-0ED15C7F1D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34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stimonianze studenti_1" preserve="1">
  <p:cSld name="Testimonianze studenti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74"/>
          <p:cNvSpPr txBox="1">
            <a:spLocks noGrp="1"/>
          </p:cNvSpPr>
          <p:nvPr>
            <p:ph type="body" idx="1"/>
          </p:nvPr>
        </p:nvSpPr>
        <p:spPr>
          <a:xfrm rot="-305655">
            <a:off x="2786049" y="1666871"/>
            <a:ext cx="6619905" cy="3524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74"/>
          <p:cNvSpPr txBox="1">
            <a:spLocks noGrp="1"/>
          </p:cNvSpPr>
          <p:nvPr>
            <p:ph type="body" idx="2"/>
          </p:nvPr>
        </p:nvSpPr>
        <p:spPr>
          <a:xfrm rot="-335762">
            <a:off x="2774363" y="5618510"/>
            <a:ext cx="4476749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74"/>
          <p:cNvSpPr/>
          <p:nvPr/>
        </p:nvSpPr>
        <p:spPr>
          <a:xfrm rot="-321642" flipH="1">
            <a:off x="2548418" y="1417542"/>
            <a:ext cx="7158636" cy="4397961"/>
          </a:xfrm>
          <a:custGeom>
            <a:avLst/>
            <a:gdLst/>
            <a:ahLst/>
            <a:cxnLst/>
            <a:rect l="l" t="t" r="r" b="b"/>
            <a:pathLst>
              <a:path w="3643338" h="3854919" extrusionOk="0">
                <a:moveTo>
                  <a:pt x="0" y="0"/>
                </a:moveTo>
                <a:lnTo>
                  <a:pt x="607223" y="0"/>
                </a:lnTo>
                <a:lnTo>
                  <a:pt x="607223" y="0"/>
                </a:lnTo>
                <a:lnTo>
                  <a:pt x="1518058" y="0"/>
                </a:lnTo>
                <a:lnTo>
                  <a:pt x="3643338" y="0"/>
                </a:lnTo>
                <a:lnTo>
                  <a:pt x="3643338" y="2041936"/>
                </a:lnTo>
                <a:lnTo>
                  <a:pt x="3643338" y="2041936"/>
                </a:lnTo>
                <a:lnTo>
                  <a:pt x="3643338" y="2917052"/>
                </a:lnTo>
                <a:lnTo>
                  <a:pt x="3643338" y="3500462"/>
                </a:lnTo>
                <a:lnTo>
                  <a:pt x="1303712" y="3500462"/>
                </a:lnTo>
                <a:lnTo>
                  <a:pt x="1295052" y="3854919"/>
                </a:lnTo>
                <a:lnTo>
                  <a:pt x="607223" y="3500462"/>
                </a:lnTo>
                <a:lnTo>
                  <a:pt x="0" y="3500462"/>
                </a:lnTo>
                <a:lnTo>
                  <a:pt x="0" y="2917052"/>
                </a:lnTo>
                <a:lnTo>
                  <a:pt x="0" y="2041936"/>
                </a:lnTo>
                <a:lnTo>
                  <a:pt x="0" y="2041936"/>
                </a:lnTo>
                <a:lnTo>
                  <a:pt x="0" y="0"/>
                </a:lnTo>
                <a:close/>
              </a:path>
            </a:pathLst>
          </a:cu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p74" descr="C:\Users\FabiolaPC\Documents\Documenti scienza del turismo\Layout\Links\elemento6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286544">
            <a:off x="8842707" y="4556445"/>
            <a:ext cx="959507" cy="959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74" descr="C:\Users\FabiolaPC\Documents\Documenti scienza del turismo\Layout\Links\elemento6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513456">
            <a:off x="2705253" y="1181261"/>
            <a:ext cx="959507" cy="959507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74"/>
          <p:cNvSpPr txBox="1"/>
          <p:nvPr/>
        </p:nvSpPr>
        <p:spPr>
          <a:xfrm>
            <a:off x="8737600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70" name="Google Shape;70;p74"/>
          <p:cNvSpPr txBox="1">
            <a:spLocks noGrp="1"/>
          </p:cNvSpPr>
          <p:nvPr>
            <p:ph type="body" idx="3"/>
          </p:nvPr>
        </p:nvSpPr>
        <p:spPr>
          <a:xfrm>
            <a:off x="1047715" y="476229"/>
            <a:ext cx="41910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667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1" name="Google Shape;71;p74" descr="C:\Users\FabiolaPC\Documents\Documenti scienza del turismo\Layout\Links\AW_Logo-Scienze-del-turismo_Neg.png"/>
          <p:cNvPicPr preferRelativeResize="0"/>
          <p:nvPr/>
        </p:nvPicPr>
        <p:blipFill rotWithShape="1">
          <a:blip r:embed="rId3">
            <a:alphaModFix/>
          </a:blip>
          <a:srcRect r="10973"/>
          <a:stretch/>
        </p:blipFill>
        <p:spPr>
          <a:xfrm>
            <a:off x="95205" y="6096019"/>
            <a:ext cx="738196" cy="5905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068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estimonianze studenti" preserve="1">
  <p:cSld name="1_Testimonianze studen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7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6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rgbClr val="FBC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75"/>
          <p:cNvSpPr>
            <a:spLocks noGrp="1"/>
          </p:cNvSpPr>
          <p:nvPr>
            <p:ph type="pic" idx="2"/>
          </p:nvPr>
        </p:nvSpPr>
        <p:spPr>
          <a:xfrm>
            <a:off x="190502" y="2476500"/>
            <a:ext cx="2571725" cy="41910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75"/>
          <p:cNvSpPr>
            <a:spLocks noGrp="1"/>
          </p:cNvSpPr>
          <p:nvPr>
            <p:ph type="pic" idx="3"/>
          </p:nvPr>
        </p:nvSpPr>
        <p:spPr>
          <a:xfrm>
            <a:off x="2857477" y="2476500"/>
            <a:ext cx="2572800" cy="4191000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75"/>
          <p:cNvSpPr txBox="1">
            <a:spLocks noGrp="1"/>
          </p:cNvSpPr>
          <p:nvPr>
            <p:ph type="body" idx="1"/>
          </p:nvPr>
        </p:nvSpPr>
        <p:spPr>
          <a:xfrm rot="-335762">
            <a:off x="6098968" y="5431065"/>
            <a:ext cx="3509293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75"/>
          <p:cNvSpPr/>
          <p:nvPr/>
        </p:nvSpPr>
        <p:spPr>
          <a:xfrm rot="-321642" flipH="1">
            <a:off x="6006265" y="1205001"/>
            <a:ext cx="5611607" cy="4397961"/>
          </a:xfrm>
          <a:custGeom>
            <a:avLst/>
            <a:gdLst/>
            <a:ahLst/>
            <a:cxnLst/>
            <a:rect l="l" t="t" r="r" b="b"/>
            <a:pathLst>
              <a:path w="3643338" h="3854919" extrusionOk="0">
                <a:moveTo>
                  <a:pt x="0" y="0"/>
                </a:moveTo>
                <a:lnTo>
                  <a:pt x="607223" y="0"/>
                </a:lnTo>
                <a:lnTo>
                  <a:pt x="607223" y="0"/>
                </a:lnTo>
                <a:lnTo>
                  <a:pt x="1518058" y="0"/>
                </a:lnTo>
                <a:lnTo>
                  <a:pt x="3643338" y="0"/>
                </a:lnTo>
                <a:lnTo>
                  <a:pt x="3643338" y="2041936"/>
                </a:lnTo>
                <a:lnTo>
                  <a:pt x="3643338" y="2041936"/>
                </a:lnTo>
                <a:lnTo>
                  <a:pt x="3643338" y="2917052"/>
                </a:lnTo>
                <a:lnTo>
                  <a:pt x="3643338" y="3500462"/>
                </a:lnTo>
                <a:lnTo>
                  <a:pt x="1303712" y="3500462"/>
                </a:lnTo>
                <a:lnTo>
                  <a:pt x="1295052" y="3854919"/>
                </a:lnTo>
                <a:lnTo>
                  <a:pt x="607223" y="3500462"/>
                </a:lnTo>
                <a:lnTo>
                  <a:pt x="0" y="3500462"/>
                </a:lnTo>
                <a:lnTo>
                  <a:pt x="0" y="2917052"/>
                </a:lnTo>
                <a:lnTo>
                  <a:pt x="0" y="2041936"/>
                </a:lnTo>
                <a:lnTo>
                  <a:pt x="0" y="2041936"/>
                </a:lnTo>
                <a:lnTo>
                  <a:pt x="0" y="0"/>
                </a:lnTo>
                <a:close/>
              </a:path>
            </a:pathLst>
          </a:custGeom>
          <a:solidFill>
            <a:srgbClr val="0096D8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8" name="Google Shape;78;p75" descr="C:\Users\FabiolaPC\Documents\Documenti scienza del turismo\Layout\Links\elemento7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183903">
            <a:off x="11090539" y="4610668"/>
            <a:ext cx="646544" cy="646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75" descr="C:\Users\FabiolaPC\Documents\Documenti scienza del turismo\Layout\Links\elemento7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413016">
            <a:off x="5925167" y="1064556"/>
            <a:ext cx="646544" cy="64654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75"/>
          <p:cNvSpPr txBox="1">
            <a:spLocks noGrp="1"/>
          </p:cNvSpPr>
          <p:nvPr>
            <p:ph type="body" idx="4"/>
          </p:nvPr>
        </p:nvSpPr>
        <p:spPr>
          <a:xfrm>
            <a:off x="1047715" y="476229"/>
            <a:ext cx="41910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667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75"/>
          <p:cNvSpPr txBox="1">
            <a:spLocks noGrp="1"/>
          </p:cNvSpPr>
          <p:nvPr>
            <p:ph type="body" idx="5"/>
          </p:nvPr>
        </p:nvSpPr>
        <p:spPr>
          <a:xfrm rot="-322643">
            <a:off x="6168453" y="1396276"/>
            <a:ext cx="5189299" cy="3524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9687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itolo Sezione_4" preserve="1">
  <p:cSld name="Slide Titolo Sezione_4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76" descr="C:\Users\FabiolaPC\Documents\Documenti scienza del turismo\Layout\Links\Mastro-presentazione5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76"/>
          <p:cNvSpPr txBox="1">
            <a:spLocks noGrp="1"/>
          </p:cNvSpPr>
          <p:nvPr>
            <p:ph type="title"/>
          </p:nvPr>
        </p:nvSpPr>
        <p:spPr>
          <a:xfrm>
            <a:off x="2190723" y="1904990"/>
            <a:ext cx="6572296" cy="276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 Slab"/>
              <a:buNone/>
              <a:defRPr sz="5333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76"/>
          <p:cNvSpPr txBox="1">
            <a:spLocks noGrp="1"/>
          </p:cNvSpPr>
          <p:nvPr>
            <p:ph type="body" idx="1"/>
          </p:nvPr>
        </p:nvSpPr>
        <p:spPr>
          <a:xfrm>
            <a:off x="1047715" y="1238235"/>
            <a:ext cx="2857500" cy="24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None/>
              <a:defRPr sz="100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0060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80;p77">
            <a:extLst>
              <a:ext uri="{FF2B5EF4-FFF2-40B4-BE49-F238E27FC236}">
                <a16:creationId xmlns:a16="http://schemas.microsoft.com/office/drawing/2014/main" xmlns="" id="{1033A2C5-7173-47E1-B3DC-E1246C61292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47715" y="476229"/>
            <a:ext cx="522864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2000"/>
              <a:buNone/>
              <a:defRPr sz="2667" b="1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0" name="Google Shape;83;p77">
            <a:extLst>
              <a:ext uri="{FF2B5EF4-FFF2-40B4-BE49-F238E27FC236}">
                <a16:creationId xmlns:a16="http://schemas.microsoft.com/office/drawing/2014/main" xmlns="" id="{2C79DAC9-3293-45FD-9D9B-3DFDB9650E8C}"/>
              </a:ext>
            </a:extLst>
          </p:cNvPr>
          <p:cNvSpPr txBox="1">
            <a:spLocks noGrp="1"/>
          </p:cNvSpPr>
          <p:nvPr>
            <p:ph type="body" idx="7"/>
          </p:nvPr>
        </p:nvSpPr>
        <p:spPr>
          <a:xfrm>
            <a:off x="437111" y="1563680"/>
            <a:ext cx="4624229" cy="38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C900"/>
              </a:buClr>
              <a:buSzPts val="1200"/>
              <a:buNone/>
              <a:defRPr sz="1600" b="1">
                <a:solidFill>
                  <a:srgbClr val="FBC900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12" name="Google Shape;85;p77" descr="C:\Users\FabiolaPC\Documents\Documenti scienza del turismo\Layout\Links\elemento2.png">
            <a:extLst>
              <a:ext uri="{FF2B5EF4-FFF2-40B4-BE49-F238E27FC236}">
                <a16:creationId xmlns:a16="http://schemas.microsoft.com/office/drawing/2014/main" xmlns="" id="{6E94B56F-1663-4258-BD33-62E083BA0AF2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5123652" y="1853462"/>
            <a:ext cx="525081" cy="47541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86;p77">
            <a:extLst>
              <a:ext uri="{FF2B5EF4-FFF2-40B4-BE49-F238E27FC236}">
                <a16:creationId xmlns:a16="http://schemas.microsoft.com/office/drawing/2014/main" xmlns="" id="{3EE71EE4-487D-4CCD-8752-92DD06A284D4}"/>
              </a:ext>
            </a:extLst>
          </p:cNvPr>
          <p:cNvSpPr/>
          <p:nvPr userDrawn="1"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87;p77">
            <a:extLst>
              <a:ext uri="{FF2B5EF4-FFF2-40B4-BE49-F238E27FC236}">
                <a16:creationId xmlns:a16="http://schemas.microsoft.com/office/drawing/2014/main" xmlns="" id="{F6B24A06-FA85-4B71-9270-A4C0306633C0}"/>
              </a:ext>
            </a:extLst>
          </p:cNvPr>
          <p:cNvSpPr txBox="1"/>
          <p:nvPr userDrawn="1"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5" name="Google Shape;76;p77">
            <a:extLst>
              <a:ext uri="{FF2B5EF4-FFF2-40B4-BE49-F238E27FC236}">
                <a16:creationId xmlns:a16="http://schemas.microsoft.com/office/drawing/2014/main" xmlns="" id="{20AA0BB0-79A9-4EDA-B5C0-38E7CF371B8B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8733183" y="2328873"/>
            <a:ext cx="2213648" cy="3865587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82;p77">
            <a:extLst>
              <a:ext uri="{FF2B5EF4-FFF2-40B4-BE49-F238E27FC236}">
                <a16:creationId xmlns:a16="http://schemas.microsoft.com/office/drawing/2014/main" xmlns="" id="{BB7253D8-59A1-47D6-A739-1B23EA7B0B6D}"/>
              </a:ext>
            </a:extLst>
          </p:cNvPr>
          <p:cNvSpPr/>
          <p:nvPr userDrawn="1"/>
        </p:nvSpPr>
        <p:spPr>
          <a:xfrm>
            <a:off x="6044898" y="1373152"/>
            <a:ext cx="102205" cy="3524280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83;p77">
            <a:extLst>
              <a:ext uri="{FF2B5EF4-FFF2-40B4-BE49-F238E27FC236}">
                <a16:creationId xmlns:a16="http://schemas.microsoft.com/office/drawing/2014/main" xmlns="" id="{5768F77E-6B5C-408B-B6CD-4F87FD42EAE7}"/>
              </a:ext>
            </a:extLst>
          </p:cNvPr>
          <p:cNvSpPr txBox="1">
            <a:spLocks noGrp="1"/>
          </p:cNvSpPr>
          <p:nvPr>
            <p:ph type="body" idx="11"/>
          </p:nvPr>
        </p:nvSpPr>
        <p:spPr>
          <a:xfrm>
            <a:off x="6322603" y="1563680"/>
            <a:ext cx="4624229" cy="38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BC900"/>
              </a:buClr>
              <a:buSzPts val="1200"/>
              <a:buNone/>
              <a:defRPr sz="1600" b="1">
                <a:solidFill>
                  <a:srgbClr val="FBC900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84;p77">
            <a:extLst>
              <a:ext uri="{FF2B5EF4-FFF2-40B4-BE49-F238E27FC236}">
                <a16:creationId xmlns:a16="http://schemas.microsoft.com/office/drawing/2014/main" xmlns="" id="{048749F0-E5FE-4221-9EC7-F1F505D16891}"/>
              </a:ext>
            </a:extLst>
          </p:cNvPr>
          <p:cNvSpPr txBox="1">
            <a:spLocks noGrp="1"/>
          </p:cNvSpPr>
          <p:nvPr>
            <p:ph type="body" idx="12"/>
          </p:nvPr>
        </p:nvSpPr>
        <p:spPr>
          <a:xfrm>
            <a:off x="6322604" y="2328873"/>
            <a:ext cx="2324441" cy="3865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19" name="Google Shape;85;p77" descr="C:\Users\FabiolaPC\Documents\Documenti scienza del turismo\Layout\Links\elemento2.png">
            <a:extLst>
              <a:ext uri="{FF2B5EF4-FFF2-40B4-BE49-F238E27FC236}">
                <a16:creationId xmlns:a16="http://schemas.microsoft.com/office/drawing/2014/main" xmlns="" id="{0AF08FD1-F1E4-4EAE-8549-F3A04F6CDB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970044" y="1853462"/>
            <a:ext cx="525081" cy="47541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76;p77">
            <a:extLst>
              <a:ext uri="{FF2B5EF4-FFF2-40B4-BE49-F238E27FC236}">
                <a16:creationId xmlns:a16="http://schemas.microsoft.com/office/drawing/2014/main" xmlns="" id="{7C3BE6B6-5987-4F35-AD7E-C90A03D1A38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859255" y="2328873"/>
            <a:ext cx="2213648" cy="3865587"/>
          </a:xfrm>
          <a:prstGeom prst="rect">
            <a:avLst/>
          </a:prstGeom>
          <a:noFill/>
          <a:ln>
            <a:noFill/>
          </a:ln>
        </p:spPr>
      </p:sp>
      <p:sp>
        <p:nvSpPr>
          <p:cNvPr id="21" name="Google Shape;84;p77">
            <a:extLst>
              <a:ext uri="{FF2B5EF4-FFF2-40B4-BE49-F238E27FC236}">
                <a16:creationId xmlns:a16="http://schemas.microsoft.com/office/drawing/2014/main" xmlns="" id="{885AB0A9-3F61-4907-B70D-A915B3F76E93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448676" y="2328873"/>
            <a:ext cx="2324441" cy="3865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2" name="Google Shape;82;p77">
            <a:extLst>
              <a:ext uri="{FF2B5EF4-FFF2-40B4-BE49-F238E27FC236}">
                <a16:creationId xmlns:a16="http://schemas.microsoft.com/office/drawing/2014/main" xmlns="" id="{FDC90A69-D2F7-444B-A668-BEF6360A14CB}"/>
              </a:ext>
            </a:extLst>
          </p:cNvPr>
          <p:cNvSpPr/>
          <p:nvPr userDrawn="1"/>
        </p:nvSpPr>
        <p:spPr>
          <a:xfrm>
            <a:off x="1407" y="1373152"/>
            <a:ext cx="102205" cy="3524280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7969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Seminari" preserve="1" userDrawn="1">
  <p:cSld name="1_Slide Seminari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8"/>
          <p:cNvSpPr/>
          <p:nvPr/>
        </p:nvSpPr>
        <p:spPr>
          <a:xfrm>
            <a:off x="0" y="0"/>
            <a:ext cx="4032000" cy="6858000"/>
          </a:xfrm>
          <a:prstGeom prst="rect">
            <a:avLst/>
          </a:prstGeom>
          <a:solidFill>
            <a:srgbClr val="FBC900">
              <a:alpha val="47843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rgbClr val="0096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78"/>
          <p:cNvSpPr txBox="1">
            <a:spLocks noGrp="1"/>
          </p:cNvSpPr>
          <p:nvPr>
            <p:ph type="body" idx="1"/>
          </p:nvPr>
        </p:nvSpPr>
        <p:spPr>
          <a:xfrm>
            <a:off x="1680532" y="4247155"/>
            <a:ext cx="3733829" cy="16018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D4B"/>
              </a:buClr>
              <a:buSzPts val="2000"/>
              <a:buNone/>
              <a:defRPr sz="2667" b="1">
                <a:solidFill>
                  <a:srgbClr val="FFDD4B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9" name="Google Shape;123;p81">
            <a:extLst>
              <a:ext uri="{FF2B5EF4-FFF2-40B4-BE49-F238E27FC236}">
                <a16:creationId xmlns:a16="http://schemas.microsoft.com/office/drawing/2014/main" xmlns="" id="{0C6D2F4E-F39D-46B5-94E2-E86DA2A3325B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207049" y="219475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3" name="Google Shape;123;p81">
            <a:extLst>
              <a:ext uri="{FF2B5EF4-FFF2-40B4-BE49-F238E27FC236}">
                <a16:creationId xmlns:a16="http://schemas.microsoft.com/office/drawing/2014/main" xmlns="" id="{EC986F0D-9730-4AC2-830A-E14CD94DE15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3307642" y="233543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4" name="Google Shape;123;p81">
            <a:extLst>
              <a:ext uri="{FF2B5EF4-FFF2-40B4-BE49-F238E27FC236}">
                <a16:creationId xmlns:a16="http://schemas.microsoft.com/office/drawing/2014/main" xmlns="" id="{B3BFC448-6FF1-48F5-8CEE-80CA998CBF1B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5903274" y="3656205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5" name="Google Shape;123;p81">
            <a:extLst>
              <a:ext uri="{FF2B5EF4-FFF2-40B4-BE49-F238E27FC236}">
                <a16:creationId xmlns:a16="http://schemas.microsoft.com/office/drawing/2014/main" xmlns="" id="{3590E039-6B8C-4F29-BADD-84CA293A7AA3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9003868" y="3670273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03;p78">
            <a:extLst>
              <a:ext uri="{FF2B5EF4-FFF2-40B4-BE49-F238E27FC236}">
                <a16:creationId xmlns:a16="http://schemas.microsoft.com/office/drawing/2014/main" xmlns="" id="{55A4C671-18A4-4277-919F-1F99868CD079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6408235" y="233543"/>
            <a:ext cx="3524275" cy="607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733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7" name="Google Shape;103;p78">
            <a:extLst>
              <a:ext uri="{FF2B5EF4-FFF2-40B4-BE49-F238E27FC236}">
                <a16:creationId xmlns:a16="http://schemas.microsoft.com/office/drawing/2014/main" xmlns="" id="{0C1461E8-9B1F-4CA7-91CF-86C9B61241E7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8426561" y="2897809"/>
            <a:ext cx="3524275" cy="607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733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14;p80">
            <a:extLst>
              <a:ext uri="{FF2B5EF4-FFF2-40B4-BE49-F238E27FC236}">
                <a16:creationId xmlns:a16="http://schemas.microsoft.com/office/drawing/2014/main" xmlns="" id="{5461BE00-ABCF-4625-905F-FC915277E315}"/>
              </a:ext>
            </a:extLst>
          </p:cNvPr>
          <p:cNvSpPr/>
          <p:nvPr userDrawn="1"/>
        </p:nvSpPr>
        <p:spPr>
          <a:xfrm rot="12600000">
            <a:off x="10460940" y="-1410736"/>
            <a:ext cx="3048021" cy="3048021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DE585">
              <a:alpha val="67843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0479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Seminari" preserve="1" userDrawn="1">
  <p:cSld name="2_Slide Seminari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7;p79">
            <a:extLst>
              <a:ext uri="{FF2B5EF4-FFF2-40B4-BE49-F238E27FC236}">
                <a16:creationId xmlns:a16="http://schemas.microsoft.com/office/drawing/2014/main" xmlns="" id="{0E498847-4736-4509-81A0-0EC57DF778A2}"/>
              </a:ext>
            </a:extLst>
          </p:cNvPr>
          <p:cNvSpPr/>
          <p:nvPr userDrawn="1"/>
        </p:nvSpPr>
        <p:spPr>
          <a:xfrm>
            <a:off x="4080000" y="0"/>
            <a:ext cx="4032000" cy="6858000"/>
          </a:xfrm>
          <a:prstGeom prst="rect">
            <a:avLst/>
          </a:prstGeom>
          <a:solidFill>
            <a:srgbClr val="0096D8">
              <a:alpha val="47843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rgbClr val="0096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23;p81">
            <a:extLst>
              <a:ext uri="{FF2B5EF4-FFF2-40B4-BE49-F238E27FC236}">
                <a16:creationId xmlns:a16="http://schemas.microsoft.com/office/drawing/2014/main" xmlns="" id="{0C6D2F4E-F39D-46B5-94E2-E86DA2A3325B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207049" y="219475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3" name="Google Shape;123;p81">
            <a:extLst>
              <a:ext uri="{FF2B5EF4-FFF2-40B4-BE49-F238E27FC236}">
                <a16:creationId xmlns:a16="http://schemas.microsoft.com/office/drawing/2014/main" xmlns="" id="{EC986F0D-9730-4AC2-830A-E14CD94DE15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3307642" y="233543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4" name="Google Shape;123;p81">
            <a:extLst>
              <a:ext uri="{FF2B5EF4-FFF2-40B4-BE49-F238E27FC236}">
                <a16:creationId xmlns:a16="http://schemas.microsoft.com/office/drawing/2014/main" xmlns="" id="{B3BFC448-6FF1-48F5-8CEE-80CA998CBF1B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5903274" y="3656205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5" name="Google Shape;123;p81">
            <a:extLst>
              <a:ext uri="{FF2B5EF4-FFF2-40B4-BE49-F238E27FC236}">
                <a16:creationId xmlns:a16="http://schemas.microsoft.com/office/drawing/2014/main" xmlns="" id="{3590E039-6B8C-4F29-BADD-84CA293A7AA3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9003868" y="3670273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03;p78">
            <a:extLst>
              <a:ext uri="{FF2B5EF4-FFF2-40B4-BE49-F238E27FC236}">
                <a16:creationId xmlns:a16="http://schemas.microsoft.com/office/drawing/2014/main" xmlns="" id="{55A4C671-18A4-4277-919F-1F99868CD079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207048" y="3125015"/>
            <a:ext cx="3524275" cy="607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733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7" name="Google Shape;103;p78">
            <a:extLst>
              <a:ext uri="{FF2B5EF4-FFF2-40B4-BE49-F238E27FC236}">
                <a16:creationId xmlns:a16="http://schemas.microsoft.com/office/drawing/2014/main" xmlns="" id="{0C1461E8-9B1F-4CA7-91CF-86C9B61241E7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8426561" y="2897809"/>
            <a:ext cx="3524275" cy="607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733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1" name="Google Shape;109;p79">
            <a:extLst>
              <a:ext uri="{FF2B5EF4-FFF2-40B4-BE49-F238E27FC236}">
                <a16:creationId xmlns:a16="http://schemas.microsoft.com/office/drawing/2014/main" xmlns="" id="{C74FAA42-59B5-4BB7-9C3E-484946A873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45356" y="476230"/>
            <a:ext cx="4381531" cy="10477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C7FF"/>
              </a:buClr>
              <a:buSzPts val="2000"/>
              <a:buNone/>
              <a:defRPr sz="2667" b="1">
                <a:solidFill>
                  <a:srgbClr val="4BC7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2" name="Google Shape;114;p80">
            <a:extLst>
              <a:ext uri="{FF2B5EF4-FFF2-40B4-BE49-F238E27FC236}">
                <a16:creationId xmlns:a16="http://schemas.microsoft.com/office/drawing/2014/main" xmlns="" id="{C0AA2844-703A-45B7-A6D2-D6B78D1C38DE}"/>
              </a:ext>
            </a:extLst>
          </p:cNvPr>
          <p:cNvSpPr/>
          <p:nvPr userDrawn="1"/>
        </p:nvSpPr>
        <p:spPr>
          <a:xfrm rot="3600000">
            <a:off x="-1251979" y="5129835"/>
            <a:ext cx="3048021" cy="3048021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85CDEC">
              <a:alpha val="67843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8832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Seminari" preserve="1" userDrawn="1">
  <p:cSld name="2_Slide Seminari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15;p80">
            <a:extLst>
              <a:ext uri="{FF2B5EF4-FFF2-40B4-BE49-F238E27FC236}">
                <a16:creationId xmlns:a16="http://schemas.microsoft.com/office/drawing/2014/main" xmlns="" id="{C128166D-54EA-414A-8CEF-65A175313E63}"/>
              </a:ext>
            </a:extLst>
          </p:cNvPr>
          <p:cNvSpPr/>
          <p:nvPr userDrawn="1"/>
        </p:nvSpPr>
        <p:spPr>
          <a:xfrm>
            <a:off x="8160000" y="0"/>
            <a:ext cx="4032000" cy="6858000"/>
          </a:xfrm>
          <a:prstGeom prst="rect">
            <a:avLst/>
          </a:prstGeom>
          <a:solidFill>
            <a:srgbClr val="D99694">
              <a:alpha val="47843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rgbClr val="0096D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23;p81">
            <a:extLst>
              <a:ext uri="{FF2B5EF4-FFF2-40B4-BE49-F238E27FC236}">
                <a16:creationId xmlns:a16="http://schemas.microsoft.com/office/drawing/2014/main" xmlns="" id="{0C6D2F4E-F39D-46B5-94E2-E86DA2A3325B}"/>
              </a:ext>
            </a:extLst>
          </p:cNvPr>
          <p:cNvSpPr>
            <a:spLocks noGrp="1"/>
          </p:cNvSpPr>
          <p:nvPr>
            <p:ph type="pic" idx="3"/>
          </p:nvPr>
        </p:nvSpPr>
        <p:spPr>
          <a:xfrm>
            <a:off x="207049" y="219475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3" name="Google Shape;123;p81">
            <a:extLst>
              <a:ext uri="{FF2B5EF4-FFF2-40B4-BE49-F238E27FC236}">
                <a16:creationId xmlns:a16="http://schemas.microsoft.com/office/drawing/2014/main" xmlns="" id="{EC986F0D-9730-4AC2-830A-E14CD94DE154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3307642" y="233543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4" name="Google Shape;123;p81">
            <a:extLst>
              <a:ext uri="{FF2B5EF4-FFF2-40B4-BE49-F238E27FC236}">
                <a16:creationId xmlns:a16="http://schemas.microsoft.com/office/drawing/2014/main" xmlns="" id="{B3BFC448-6FF1-48F5-8CEE-80CA998CBF1B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5903274" y="3656205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5" name="Google Shape;123;p81">
            <a:extLst>
              <a:ext uri="{FF2B5EF4-FFF2-40B4-BE49-F238E27FC236}">
                <a16:creationId xmlns:a16="http://schemas.microsoft.com/office/drawing/2014/main" xmlns="" id="{3590E039-6B8C-4F29-BADD-84CA293A7AA3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9003868" y="3670273"/>
            <a:ext cx="2946969" cy="275564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03;p78">
            <a:extLst>
              <a:ext uri="{FF2B5EF4-FFF2-40B4-BE49-F238E27FC236}">
                <a16:creationId xmlns:a16="http://schemas.microsoft.com/office/drawing/2014/main" xmlns="" id="{55A4C671-18A4-4277-919F-1F99868CD079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207048" y="3125015"/>
            <a:ext cx="3524275" cy="607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733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7" name="Google Shape;103;p78">
            <a:extLst>
              <a:ext uri="{FF2B5EF4-FFF2-40B4-BE49-F238E27FC236}">
                <a16:creationId xmlns:a16="http://schemas.microsoft.com/office/drawing/2014/main" xmlns="" id="{0C1461E8-9B1F-4CA7-91CF-86C9B61241E7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2166267" y="5803875"/>
            <a:ext cx="3524275" cy="607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733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17;p80">
            <a:extLst>
              <a:ext uri="{FF2B5EF4-FFF2-40B4-BE49-F238E27FC236}">
                <a16:creationId xmlns:a16="http://schemas.microsoft.com/office/drawing/2014/main" xmlns="" id="{684C3F30-B044-4B07-9DA0-3D1C5A8E64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67504" y="476230"/>
            <a:ext cx="3555789" cy="104775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5B8B7"/>
              </a:buClr>
              <a:buSzPts val="2000"/>
              <a:buNone/>
              <a:defRPr sz="2667" b="1">
                <a:solidFill>
                  <a:srgbClr val="E5B8B7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9" name="Google Shape;114;p80">
            <a:extLst>
              <a:ext uri="{FF2B5EF4-FFF2-40B4-BE49-F238E27FC236}">
                <a16:creationId xmlns:a16="http://schemas.microsoft.com/office/drawing/2014/main" xmlns="" id="{3ADA1B8D-BB52-4010-8E53-59A16E6C08B3}"/>
              </a:ext>
            </a:extLst>
          </p:cNvPr>
          <p:cNvSpPr/>
          <p:nvPr userDrawn="1"/>
        </p:nvSpPr>
        <p:spPr>
          <a:xfrm rot="3600000">
            <a:off x="-1251979" y="5129835"/>
            <a:ext cx="3048021" cy="3048021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D99694">
              <a:alpha val="67843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8774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esi" preserve="1" userDrawn="1">
  <p:cSld name="1_Slide Tesi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1"/>
          <p:cNvSpPr>
            <a:spLocks noGrp="1"/>
          </p:cNvSpPr>
          <p:nvPr>
            <p:ph type="pic" idx="2"/>
          </p:nvPr>
        </p:nvSpPr>
        <p:spPr>
          <a:xfrm>
            <a:off x="7786796" y="1147766"/>
            <a:ext cx="3490881" cy="3490881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81"/>
          <p:cNvSpPr>
            <a:spLocks noGrp="1"/>
          </p:cNvSpPr>
          <p:nvPr>
            <p:ph type="pic" idx="3"/>
          </p:nvPr>
        </p:nvSpPr>
        <p:spPr>
          <a:xfrm>
            <a:off x="3805878" y="1158861"/>
            <a:ext cx="3490881" cy="3490881"/>
          </a:xfrm>
          <a:prstGeom prst="rect">
            <a:avLst/>
          </a:prstGeom>
          <a:noFill/>
          <a:ln>
            <a:noFill/>
          </a:ln>
        </p:spPr>
      </p:sp>
      <p:pic>
        <p:nvPicPr>
          <p:cNvPr id="127" name="Google Shape;127;p81" descr="C:\Users\FabiolaPC\Documents\Documenti scienza del turismo\Layout\Links\elemento3-01.png"/>
          <p:cNvPicPr preferRelativeResize="0"/>
          <p:nvPr/>
        </p:nvPicPr>
        <p:blipFill rotWithShape="1">
          <a:blip r:embed="rId2">
            <a:alphaModFix/>
          </a:blip>
          <a:srcRect l="14548" t="28570" r="15343" b="30421"/>
          <a:stretch/>
        </p:blipFill>
        <p:spPr>
          <a:xfrm>
            <a:off x="-190544" y="5334013"/>
            <a:ext cx="2116981" cy="123823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81"/>
          <p:cNvSpPr txBox="1">
            <a:spLocks noGrp="1"/>
          </p:cNvSpPr>
          <p:nvPr>
            <p:ph type="body" idx="5"/>
          </p:nvPr>
        </p:nvSpPr>
        <p:spPr>
          <a:xfrm>
            <a:off x="8052886" y="4847611"/>
            <a:ext cx="3224791" cy="668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067" b="0" i="1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29" name="Google Shape;129;p81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81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2" name="Google Shape;128;p81">
            <a:extLst>
              <a:ext uri="{FF2B5EF4-FFF2-40B4-BE49-F238E27FC236}">
                <a16:creationId xmlns:a16="http://schemas.microsoft.com/office/drawing/2014/main" xmlns="" id="{1D0FB4C4-353A-4275-999D-DE7894EF66B2}"/>
              </a:ext>
            </a:extLst>
          </p:cNvPr>
          <p:cNvSpPr txBox="1">
            <a:spLocks noGrp="1"/>
          </p:cNvSpPr>
          <p:nvPr>
            <p:ph type="body" idx="11"/>
          </p:nvPr>
        </p:nvSpPr>
        <p:spPr>
          <a:xfrm>
            <a:off x="4071969" y="4829149"/>
            <a:ext cx="3224791" cy="668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067" b="0" i="1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3" name="Google Shape;124;p81">
            <a:extLst>
              <a:ext uri="{FF2B5EF4-FFF2-40B4-BE49-F238E27FC236}">
                <a16:creationId xmlns:a16="http://schemas.microsoft.com/office/drawing/2014/main" xmlns="" id="{05F8D94A-3787-412C-8CA7-4F9C184466BF}"/>
              </a:ext>
            </a:extLst>
          </p:cNvPr>
          <p:cNvSpPr txBox="1">
            <a:spLocks noGrp="1"/>
          </p:cNvSpPr>
          <p:nvPr>
            <p:ph type="body" idx="12"/>
          </p:nvPr>
        </p:nvSpPr>
        <p:spPr>
          <a:xfrm>
            <a:off x="235626" y="2185770"/>
            <a:ext cx="3381623" cy="209546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2000"/>
              <a:buNone/>
              <a:defRPr sz="2667" b="1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3669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esi" preserve="1" userDrawn="1">
  <p:cSld name="2_Slide Tesi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24;p81">
            <a:extLst>
              <a:ext uri="{FF2B5EF4-FFF2-40B4-BE49-F238E27FC236}">
                <a16:creationId xmlns:a16="http://schemas.microsoft.com/office/drawing/2014/main" xmlns="" id="{BCBE418F-E28C-40F3-802B-91CDF54781C3}"/>
              </a:ext>
            </a:extLst>
          </p:cNvPr>
          <p:cNvSpPr txBox="1">
            <a:spLocks noGrp="1"/>
          </p:cNvSpPr>
          <p:nvPr>
            <p:ph type="body" idx="16"/>
          </p:nvPr>
        </p:nvSpPr>
        <p:spPr>
          <a:xfrm>
            <a:off x="307427" y="2112506"/>
            <a:ext cx="2843364" cy="1625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2000"/>
              <a:buNone/>
              <a:defRPr sz="1867" b="1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1" name="Google Shape;123;p81">
            <a:extLst>
              <a:ext uri="{FF2B5EF4-FFF2-40B4-BE49-F238E27FC236}">
                <a16:creationId xmlns:a16="http://schemas.microsoft.com/office/drawing/2014/main" xmlns="" id="{02C39885-5602-486E-B127-D448F6772ADE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602457" y="3627347"/>
            <a:ext cx="2424459" cy="2437263"/>
          </a:xfrm>
          <a:prstGeom prst="rect">
            <a:avLst/>
          </a:prstGeom>
          <a:noFill/>
          <a:ln>
            <a:noFill/>
          </a:ln>
        </p:spPr>
      </p:sp>
      <p:sp>
        <p:nvSpPr>
          <p:cNvPr id="22" name="Google Shape;123;p81">
            <a:extLst>
              <a:ext uri="{FF2B5EF4-FFF2-40B4-BE49-F238E27FC236}">
                <a16:creationId xmlns:a16="http://schemas.microsoft.com/office/drawing/2014/main" xmlns="" id="{077533FB-9772-48BB-B016-04158ED0548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8602457" y="1079533"/>
            <a:ext cx="2424459" cy="2437263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Google Shape;123;p81">
            <a:extLst>
              <a:ext uri="{FF2B5EF4-FFF2-40B4-BE49-F238E27FC236}">
                <a16:creationId xmlns:a16="http://schemas.microsoft.com/office/drawing/2014/main" xmlns="" id="{A5B566CE-C880-47BA-AB1E-4B7468C7C775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3288995" y="3627347"/>
            <a:ext cx="2424459" cy="2437263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81"/>
          <p:cNvSpPr>
            <a:spLocks noGrp="1"/>
          </p:cNvSpPr>
          <p:nvPr>
            <p:ph type="pic" idx="3"/>
          </p:nvPr>
        </p:nvSpPr>
        <p:spPr>
          <a:xfrm>
            <a:off x="3288995" y="1079533"/>
            <a:ext cx="2424459" cy="2437263"/>
          </a:xfrm>
          <a:prstGeom prst="rect">
            <a:avLst/>
          </a:prstGeom>
          <a:noFill/>
          <a:ln>
            <a:noFill/>
          </a:ln>
        </p:spPr>
      </p:sp>
      <p:pic>
        <p:nvPicPr>
          <p:cNvPr id="127" name="Google Shape;127;p81" descr="C:\Users\FabiolaPC\Documents\Documenti scienza del turismo\Layout\Links\elemento3-01.png"/>
          <p:cNvPicPr preferRelativeResize="0"/>
          <p:nvPr/>
        </p:nvPicPr>
        <p:blipFill rotWithShape="1">
          <a:blip r:embed="rId2">
            <a:alphaModFix/>
          </a:blip>
          <a:srcRect l="14548" t="28570" r="15343" b="30421"/>
          <a:stretch/>
        </p:blipFill>
        <p:spPr>
          <a:xfrm>
            <a:off x="-190544" y="5334013"/>
            <a:ext cx="2116981" cy="123823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81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81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2" name="Google Shape;128;p81">
            <a:extLst>
              <a:ext uri="{FF2B5EF4-FFF2-40B4-BE49-F238E27FC236}">
                <a16:creationId xmlns:a16="http://schemas.microsoft.com/office/drawing/2014/main" xmlns="" id="{1D0FB4C4-353A-4275-999D-DE7894EF66B2}"/>
              </a:ext>
            </a:extLst>
          </p:cNvPr>
          <p:cNvSpPr txBox="1">
            <a:spLocks noGrp="1"/>
          </p:cNvSpPr>
          <p:nvPr>
            <p:ph type="body" idx="11"/>
          </p:nvPr>
        </p:nvSpPr>
        <p:spPr>
          <a:xfrm>
            <a:off x="307427" y="3868533"/>
            <a:ext cx="2824800" cy="668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067" b="0" i="1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3" name="Google Shape;128;p81">
            <a:extLst>
              <a:ext uri="{FF2B5EF4-FFF2-40B4-BE49-F238E27FC236}">
                <a16:creationId xmlns:a16="http://schemas.microsoft.com/office/drawing/2014/main" xmlns="" id="{C02A1195-70CD-4518-A522-26A2B01F6EEC}"/>
              </a:ext>
            </a:extLst>
          </p:cNvPr>
          <p:cNvSpPr txBox="1">
            <a:spLocks noGrp="1"/>
          </p:cNvSpPr>
          <p:nvPr>
            <p:ph type="body" idx="15"/>
          </p:nvPr>
        </p:nvSpPr>
        <p:spPr>
          <a:xfrm>
            <a:off x="5851659" y="3872987"/>
            <a:ext cx="2633029" cy="668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067" b="0" i="1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5" name="Google Shape;124;p81">
            <a:extLst>
              <a:ext uri="{FF2B5EF4-FFF2-40B4-BE49-F238E27FC236}">
                <a16:creationId xmlns:a16="http://schemas.microsoft.com/office/drawing/2014/main" xmlns="" id="{4A5946E6-6F9E-4DAB-A30C-D70261FC46C1}"/>
              </a:ext>
            </a:extLst>
          </p:cNvPr>
          <p:cNvSpPr txBox="1">
            <a:spLocks noGrp="1"/>
          </p:cNvSpPr>
          <p:nvPr>
            <p:ph type="body" idx="17"/>
          </p:nvPr>
        </p:nvSpPr>
        <p:spPr>
          <a:xfrm>
            <a:off x="5851659" y="2112506"/>
            <a:ext cx="2633029" cy="1625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2000"/>
              <a:buNone/>
              <a:defRPr sz="1867" b="1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4898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esi" preserve="1" userDrawn="1">
  <p:cSld name="2_Slide Tesi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24;p81">
            <a:extLst>
              <a:ext uri="{FF2B5EF4-FFF2-40B4-BE49-F238E27FC236}">
                <a16:creationId xmlns:a16="http://schemas.microsoft.com/office/drawing/2014/main" xmlns="" id="{BCBE418F-E28C-40F3-802B-91CDF54781C3}"/>
              </a:ext>
            </a:extLst>
          </p:cNvPr>
          <p:cNvSpPr txBox="1">
            <a:spLocks noGrp="1"/>
          </p:cNvSpPr>
          <p:nvPr>
            <p:ph type="body" idx="16"/>
          </p:nvPr>
        </p:nvSpPr>
        <p:spPr>
          <a:xfrm>
            <a:off x="307427" y="2112506"/>
            <a:ext cx="2843364" cy="1625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2000"/>
              <a:buNone/>
              <a:defRPr sz="1867" b="1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2" name="Google Shape;123;p81">
            <a:extLst>
              <a:ext uri="{FF2B5EF4-FFF2-40B4-BE49-F238E27FC236}">
                <a16:creationId xmlns:a16="http://schemas.microsoft.com/office/drawing/2014/main" xmlns="" id="{077533FB-9772-48BB-B016-04158ED0548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8966242" y="1079533"/>
            <a:ext cx="2844799" cy="4495100"/>
          </a:xfrm>
          <a:prstGeom prst="rect">
            <a:avLst/>
          </a:prstGeom>
          <a:noFill/>
          <a:ln>
            <a:noFill/>
          </a:ln>
        </p:spPr>
      </p:sp>
      <p:pic>
        <p:nvPicPr>
          <p:cNvPr id="127" name="Google Shape;127;p81" descr="C:\Users\FabiolaPC\Documents\Documenti scienza del turismo\Layout\Links\elemento3-01.png"/>
          <p:cNvPicPr preferRelativeResize="0"/>
          <p:nvPr/>
        </p:nvPicPr>
        <p:blipFill rotWithShape="1">
          <a:blip r:embed="rId2">
            <a:alphaModFix/>
          </a:blip>
          <a:srcRect l="14548" t="28570" r="15343" b="30421"/>
          <a:stretch/>
        </p:blipFill>
        <p:spPr>
          <a:xfrm>
            <a:off x="-190544" y="5334013"/>
            <a:ext cx="2116981" cy="123823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81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81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2" name="Google Shape;128;p81">
            <a:extLst>
              <a:ext uri="{FF2B5EF4-FFF2-40B4-BE49-F238E27FC236}">
                <a16:creationId xmlns:a16="http://schemas.microsoft.com/office/drawing/2014/main" xmlns="" id="{1D0FB4C4-353A-4275-999D-DE7894EF66B2}"/>
              </a:ext>
            </a:extLst>
          </p:cNvPr>
          <p:cNvSpPr txBox="1">
            <a:spLocks noGrp="1"/>
          </p:cNvSpPr>
          <p:nvPr>
            <p:ph type="body" idx="11"/>
          </p:nvPr>
        </p:nvSpPr>
        <p:spPr>
          <a:xfrm>
            <a:off x="307427" y="3868533"/>
            <a:ext cx="2824800" cy="668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067" b="0" i="1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3" name="Google Shape;128;p81">
            <a:extLst>
              <a:ext uri="{FF2B5EF4-FFF2-40B4-BE49-F238E27FC236}">
                <a16:creationId xmlns:a16="http://schemas.microsoft.com/office/drawing/2014/main" xmlns="" id="{C02A1195-70CD-4518-A522-26A2B01F6EEC}"/>
              </a:ext>
            </a:extLst>
          </p:cNvPr>
          <p:cNvSpPr txBox="1">
            <a:spLocks noGrp="1"/>
          </p:cNvSpPr>
          <p:nvPr>
            <p:ph type="body" idx="15"/>
          </p:nvPr>
        </p:nvSpPr>
        <p:spPr>
          <a:xfrm>
            <a:off x="6255551" y="3872987"/>
            <a:ext cx="2633029" cy="668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067" b="0" i="1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25" name="Google Shape;124;p81">
            <a:extLst>
              <a:ext uri="{FF2B5EF4-FFF2-40B4-BE49-F238E27FC236}">
                <a16:creationId xmlns:a16="http://schemas.microsoft.com/office/drawing/2014/main" xmlns="" id="{4A5946E6-6F9E-4DAB-A30C-D70261FC46C1}"/>
              </a:ext>
            </a:extLst>
          </p:cNvPr>
          <p:cNvSpPr txBox="1">
            <a:spLocks noGrp="1"/>
          </p:cNvSpPr>
          <p:nvPr>
            <p:ph type="body" idx="17"/>
          </p:nvPr>
        </p:nvSpPr>
        <p:spPr>
          <a:xfrm>
            <a:off x="6255551" y="2112506"/>
            <a:ext cx="2633029" cy="1625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2000"/>
              <a:buNone/>
              <a:defRPr sz="1867" b="1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3" name="Google Shape;123;p81">
            <a:extLst>
              <a:ext uri="{FF2B5EF4-FFF2-40B4-BE49-F238E27FC236}">
                <a16:creationId xmlns:a16="http://schemas.microsoft.com/office/drawing/2014/main" xmlns="" id="{832793C7-E9D5-4724-B501-91B18D9612F4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225761" y="1079533"/>
            <a:ext cx="2844799" cy="44951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20932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Copertina" preserve="1">
  <p:cSld name="Diapositiva Copertina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67" descr="C:\Users\FabiolaPC\Desktop\loghi\LOGHI DIEC\RGB\png\diec_extended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23920" y="5635706"/>
            <a:ext cx="3144160" cy="650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67" descr="AW_Logo Scienze del turism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85623" y="1142984"/>
            <a:ext cx="5620756" cy="401337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67"/>
          <p:cNvSpPr/>
          <p:nvPr/>
        </p:nvSpPr>
        <p:spPr>
          <a:xfrm>
            <a:off x="5238744" y="6667523"/>
            <a:ext cx="1714512" cy="190477"/>
          </a:xfrm>
          <a:prstGeom prst="rect">
            <a:avLst/>
          </a:prstGeom>
          <a:solidFill>
            <a:srgbClr val="0096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67"/>
          <p:cNvSpPr/>
          <p:nvPr/>
        </p:nvSpPr>
        <p:spPr>
          <a:xfrm>
            <a:off x="5238744" y="0"/>
            <a:ext cx="1714512" cy="190477"/>
          </a:xfrm>
          <a:prstGeom prst="rect">
            <a:avLst/>
          </a:prstGeom>
          <a:solidFill>
            <a:srgbClr val="0096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7" descr="C:\Users\FabiolaPC\Documents\Documenti scienza del turismo\Layout\Links\elemento3-01.png"/>
          <p:cNvPicPr preferRelativeResize="0"/>
          <p:nvPr/>
        </p:nvPicPr>
        <p:blipFill rotWithShape="1">
          <a:blip r:embed="rId4">
            <a:alphaModFix/>
          </a:blip>
          <a:srcRect l="14548" t="28570" r="15343" b="30421"/>
          <a:stretch/>
        </p:blipFill>
        <p:spPr>
          <a:xfrm>
            <a:off x="-666797" y="5080611"/>
            <a:ext cx="2000264" cy="1169967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7"/>
          <p:cNvSpPr/>
          <p:nvPr/>
        </p:nvSpPr>
        <p:spPr>
          <a:xfrm rot="-5400000">
            <a:off x="10667990" y="-1524035"/>
            <a:ext cx="3048021" cy="3048021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solidFill>
            <a:srgbClr val="FBC900">
              <a:alpha val="67843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3888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esi" preserve="1" userDrawn="1">
  <p:cSld name="2_Slide Tesi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124;p81">
            <a:extLst>
              <a:ext uri="{FF2B5EF4-FFF2-40B4-BE49-F238E27FC236}">
                <a16:creationId xmlns:a16="http://schemas.microsoft.com/office/drawing/2014/main" xmlns="" id="{BCBE418F-E28C-40F3-802B-91CDF54781C3}"/>
              </a:ext>
            </a:extLst>
          </p:cNvPr>
          <p:cNvSpPr txBox="1">
            <a:spLocks noGrp="1"/>
          </p:cNvSpPr>
          <p:nvPr>
            <p:ph type="body" idx="16"/>
          </p:nvPr>
        </p:nvSpPr>
        <p:spPr>
          <a:xfrm>
            <a:off x="1077447" y="2112506"/>
            <a:ext cx="2843364" cy="1625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2000"/>
              <a:buNone/>
              <a:defRPr sz="1867" b="1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pic>
        <p:nvPicPr>
          <p:cNvPr id="127" name="Google Shape;127;p81" descr="C:\Users\FabiolaPC\Documents\Documenti scienza del turismo\Layout\Links\elemento3-01.png"/>
          <p:cNvPicPr preferRelativeResize="0"/>
          <p:nvPr/>
        </p:nvPicPr>
        <p:blipFill rotWithShape="1">
          <a:blip r:embed="rId2">
            <a:alphaModFix/>
          </a:blip>
          <a:srcRect l="14548" t="28570" r="15343" b="30421"/>
          <a:stretch/>
        </p:blipFill>
        <p:spPr>
          <a:xfrm>
            <a:off x="-190544" y="5334013"/>
            <a:ext cx="2116981" cy="1238235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81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81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2" name="Google Shape;128;p81">
            <a:extLst>
              <a:ext uri="{FF2B5EF4-FFF2-40B4-BE49-F238E27FC236}">
                <a16:creationId xmlns:a16="http://schemas.microsoft.com/office/drawing/2014/main" xmlns="" id="{1D0FB4C4-353A-4275-999D-DE7894EF66B2}"/>
              </a:ext>
            </a:extLst>
          </p:cNvPr>
          <p:cNvSpPr txBox="1">
            <a:spLocks noGrp="1"/>
          </p:cNvSpPr>
          <p:nvPr>
            <p:ph type="body" idx="11"/>
          </p:nvPr>
        </p:nvSpPr>
        <p:spPr>
          <a:xfrm>
            <a:off x="1077447" y="3868533"/>
            <a:ext cx="2824800" cy="668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0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067" b="0" i="1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3" name="Google Shape;123;p81">
            <a:extLst>
              <a:ext uri="{FF2B5EF4-FFF2-40B4-BE49-F238E27FC236}">
                <a16:creationId xmlns:a16="http://schemas.microsoft.com/office/drawing/2014/main" xmlns="" id="{832793C7-E9D5-4724-B501-91B18D9612F4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3995781" y="1079533"/>
            <a:ext cx="6327313" cy="44951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902932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itolo Sezione_4" preserve="1">
  <p:cSld name="1_Slide Titolo Sezione_4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82" descr="C:\Users\FabiolaPC\Documents\Documenti scienza del turismo\Layout\Links\Mastro-presentazione5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82"/>
          <p:cNvSpPr txBox="1">
            <a:spLocks noGrp="1"/>
          </p:cNvSpPr>
          <p:nvPr>
            <p:ph type="title"/>
          </p:nvPr>
        </p:nvSpPr>
        <p:spPr>
          <a:xfrm>
            <a:off x="5333995" y="1904990"/>
            <a:ext cx="6667547" cy="276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 Slab"/>
              <a:buNone/>
              <a:defRPr sz="5333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69911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Prof_Verde" preserve="1">
  <p:cSld name="1_Slide Prof_Verd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3"/>
          <p:cNvSpPr/>
          <p:nvPr/>
        </p:nvSpPr>
        <p:spPr>
          <a:xfrm>
            <a:off x="6572254" y="1904990"/>
            <a:ext cx="4762533" cy="3619525"/>
          </a:xfrm>
          <a:prstGeom prst="rect">
            <a:avLst/>
          </a:prstGeom>
          <a:solidFill>
            <a:srgbClr val="F2F2F2">
              <a:alpha val="72941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83"/>
          <p:cNvSpPr/>
          <p:nvPr/>
        </p:nvSpPr>
        <p:spPr>
          <a:xfrm>
            <a:off x="1809720" y="3810003"/>
            <a:ext cx="3048021" cy="2286016"/>
          </a:xfrm>
          <a:prstGeom prst="rect">
            <a:avLst/>
          </a:prstGeom>
          <a:solidFill>
            <a:srgbClr val="538CD5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83"/>
          <p:cNvSpPr txBox="1">
            <a:spLocks noGrp="1"/>
          </p:cNvSpPr>
          <p:nvPr>
            <p:ph type="body" idx="1"/>
          </p:nvPr>
        </p:nvSpPr>
        <p:spPr>
          <a:xfrm>
            <a:off x="2190722" y="4857760"/>
            <a:ext cx="2667019" cy="952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 b="1">
                <a:solidFill>
                  <a:schemeClr val="lt1"/>
                </a:solidFill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83"/>
          <p:cNvSpPr txBox="1">
            <a:spLocks noGrp="1"/>
          </p:cNvSpPr>
          <p:nvPr>
            <p:ph type="body" idx="2"/>
          </p:nvPr>
        </p:nvSpPr>
        <p:spPr>
          <a:xfrm>
            <a:off x="2666976" y="5715016"/>
            <a:ext cx="3048000" cy="666755"/>
          </a:xfrm>
          <a:prstGeom prst="rect">
            <a:avLst/>
          </a:prstGeom>
          <a:solidFill>
            <a:srgbClr val="DAE5F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83"/>
          <p:cNvSpPr txBox="1">
            <a:spLocks noGrp="1"/>
          </p:cNvSpPr>
          <p:nvPr>
            <p:ph type="body" idx="3"/>
          </p:nvPr>
        </p:nvSpPr>
        <p:spPr>
          <a:xfrm>
            <a:off x="6858005" y="2381243"/>
            <a:ext cx="4286280" cy="3048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83"/>
          <p:cNvSpPr txBox="1">
            <a:spLocks noGrp="1"/>
          </p:cNvSpPr>
          <p:nvPr>
            <p:ph type="body" idx="4"/>
          </p:nvPr>
        </p:nvSpPr>
        <p:spPr>
          <a:xfrm>
            <a:off x="6858005" y="1714488"/>
            <a:ext cx="3048000" cy="381003"/>
          </a:xfrm>
          <a:prstGeom prst="rect">
            <a:avLst/>
          </a:prstGeom>
          <a:solidFill>
            <a:srgbClr val="538CD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83"/>
          <p:cNvSpPr txBox="1">
            <a:spLocks noGrp="1"/>
          </p:cNvSpPr>
          <p:nvPr>
            <p:ph type="body" idx="5"/>
          </p:nvPr>
        </p:nvSpPr>
        <p:spPr>
          <a:xfrm>
            <a:off x="1047715" y="476229"/>
            <a:ext cx="7429552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38CD5"/>
              </a:buClr>
              <a:buSzPts val="2000"/>
              <a:buNone/>
              <a:defRPr sz="2667" b="1">
                <a:solidFill>
                  <a:srgbClr val="538CD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83"/>
          <p:cNvSpPr txBox="1">
            <a:spLocks noGrp="1"/>
          </p:cNvSpPr>
          <p:nvPr>
            <p:ph type="body" idx="6"/>
          </p:nvPr>
        </p:nvSpPr>
        <p:spPr>
          <a:xfrm>
            <a:off x="6858005" y="571480"/>
            <a:ext cx="4286280" cy="38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100"/>
              <a:buNone/>
              <a:defRPr sz="1467">
                <a:solidFill>
                  <a:srgbClr val="A5A5A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2pPr>
            <a:lvl3pPr marL="1828754" lvl="2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83"/>
          <p:cNvSpPr>
            <a:spLocks noGrp="1"/>
          </p:cNvSpPr>
          <p:nvPr>
            <p:ph type="pic" idx="7"/>
          </p:nvPr>
        </p:nvSpPr>
        <p:spPr>
          <a:xfrm>
            <a:off x="476211" y="1523987"/>
            <a:ext cx="3238523" cy="3238523"/>
          </a:xfrm>
          <a:prstGeom prst="ellipse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p83"/>
          <p:cNvSpPr txBox="1">
            <a:spLocks noGrp="1"/>
          </p:cNvSpPr>
          <p:nvPr>
            <p:ph type="body" idx="8"/>
          </p:nvPr>
        </p:nvSpPr>
        <p:spPr>
          <a:xfrm>
            <a:off x="6858005" y="5619765"/>
            <a:ext cx="4286280" cy="38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100"/>
              <a:buNone/>
              <a:defRPr sz="1467">
                <a:solidFill>
                  <a:srgbClr val="A5A5A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2pPr>
            <a:lvl3pPr marL="1828754" lvl="2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5" name="Google Shape;145;p83" descr="C:\Users\FabiolaPC\Documents\Documenti scienza del turismo\Layout\Links\AW_Logo-Scienze-del-turismo_Ne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05517"/>
            <a:ext cx="1026535" cy="952507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83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83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3146664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Prof_Verde" preserve="1">
  <p:cSld name="2_Slide Prof_Verde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4"/>
          <p:cNvSpPr/>
          <p:nvPr/>
        </p:nvSpPr>
        <p:spPr>
          <a:xfrm>
            <a:off x="6572254" y="1904990"/>
            <a:ext cx="4762533" cy="3619525"/>
          </a:xfrm>
          <a:prstGeom prst="rect">
            <a:avLst/>
          </a:prstGeom>
          <a:solidFill>
            <a:srgbClr val="F2F2F2">
              <a:alpha val="72941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84"/>
          <p:cNvSpPr/>
          <p:nvPr/>
        </p:nvSpPr>
        <p:spPr>
          <a:xfrm>
            <a:off x="1809720" y="3810003"/>
            <a:ext cx="3048021" cy="2286016"/>
          </a:xfrm>
          <a:prstGeom prst="rect">
            <a:avLst/>
          </a:prstGeom>
          <a:solidFill>
            <a:srgbClr val="FFD215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84"/>
          <p:cNvSpPr txBox="1">
            <a:spLocks noGrp="1"/>
          </p:cNvSpPr>
          <p:nvPr>
            <p:ph type="body" idx="1"/>
          </p:nvPr>
        </p:nvSpPr>
        <p:spPr>
          <a:xfrm>
            <a:off x="2190722" y="4857760"/>
            <a:ext cx="2667019" cy="952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 b="1">
                <a:solidFill>
                  <a:schemeClr val="lt1"/>
                </a:solidFill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84"/>
          <p:cNvSpPr txBox="1">
            <a:spLocks noGrp="1"/>
          </p:cNvSpPr>
          <p:nvPr>
            <p:ph type="body" idx="2"/>
          </p:nvPr>
        </p:nvSpPr>
        <p:spPr>
          <a:xfrm>
            <a:off x="2666976" y="5715016"/>
            <a:ext cx="3048000" cy="6667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84"/>
          <p:cNvSpPr txBox="1">
            <a:spLocks noGrp="1"/>
          </p:cNvSpPr>
          <p:nvPr>
            <p:ph type="body" idx="3"/>
          </p:nvPr>
        </p:nvSpPr>
        <p:spPr>
          <a:xfrm>
            <a:off x="6858005" y="2381243"/>
            <a:ext cx="4286280" cy="3048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84"/>
          <p:cNvSpPr txBox="1">
            <a:spLocks noGrp="1"/>
          </p:cNvSpPr>
          <p:nvPr>
            <p:ph type="body" idx="4"/>
          </p:nvPr>
        </p:nvSpPr>
        <p:spPr>
          <a:xfrm>
            <a:off x="6858005" y="1714488"/>
            <a:ext cx="3048000" cy="381003"/>
          </a:xfrm>
          <a:prstGeom prst="rect">
            <a:avLst/>
          </a:prstGeom>
          <a:solidFill>
            <a:srgbClr val="FFD215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5" name="Google Shape;155;p84"/>
          <p:cNvSpPr txBox="1">
            <a:spLocks noGrp="1"/>
          </p:cNvSpPr>
          <p:nvPr>
            <p:ph type="body" idx="5"/>
          </p:nvPr>
        </p:nvSpPr>
        <p:spPr>
          <a:xfrm>
            <a:off x="1047715" y="476229"/>
            <a:ext cx="7429552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215"/>
              </a:buClr>
              <a:buSzPts val="2000"/>
              <a:buNone/>
              <a:defRPr sz="2667" b="1">
                <a:solidFill>
                  <a:srgbClr val="FFD21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84"/>
          <p:cNvSpPr txBox="1">
            <a:spLocks noGrp="1"/>
          </p:cNvSpPr>
          <p:nvPr>
            <p:ph type="body" idx="6"/>
          </p:nvPr>
        </p:nvSpPr>
        <p:spPr>
          <a:xfrm>
            <a:off x="6858005" y="571480"/>
            <a:ext cx="4286280" cy="38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100"/>
              <a:buNone/>
              <a:defRPr sz="1467">
                <a:solidFill>
                  <a:srgbClr val="A5A5A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2pPr>
            <a:lvl3pPr marL="1828754" lvl="2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84"/>
          <p:cNvSpPr>
            <a:spLocks noGrp="1"/>
          </p:cNvSpPr>
          <p:nvPr>
            <p:ph type="pic" idx="7"/>
          </p:nvPr>
        </p:nvSpPr>
        <p:spPr>
          <a:xfrm>
            <a:off x="476211" y="1523987"/>
            <a:ext cx="3238523" cy="3238523"/>
          </a:xfrm>
          <a:prstGeom prst="ellipse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84"/>
          <p:cNvSpPr txBox="1">
            <a:spLocks noGrp="1"/>
          </p:cNvSpPr>
          <p:nvPr>
            <p:ph type="body" idx="8"/>
          </p:nvPr>
        </p:nvSpPr>
        <p:spPr>
          <a:xfrm>
            <a:off x="6858005" y="5619765"/>
            <a:ext cx="4286280" cy="38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100"/>
              <a:buNone/>
              <a:defRPr sz="1467">
                <a:solidFill>
                  <a:srgbClr val="A5A5A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2pPr>
            <a:lvl3pPr marL="1828754" lvl="2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9" name="Google Shape;159;p84" descr="C:\Users\FabiolaPC\Documents\Documenti scienza del turismo\Layout\Links\AW_Logo-Scienze-del-turismo_Ne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05517"/>
            <a:ext cx="1026535" cy="952507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84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84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42235990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Titolo Sezione_4" preserve="1">
  <p:cSld name="2_Slide Titolo Sezione_4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85" descr="C:\Users\FabiolaPC\Documents\Documenti scienza del turismo\Layout\Links\Mastro-presentazione5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85"/>
          <p:cNvSpPr txBox="1">
            <a:spLocks noGrp="1"/>
          </p:cNvSpPr>
          <p:nvPr>
            <p:ph type="title"/>
          </p:nvPr>
        </p:nvSpPr>
        <p:spPr>
          <a:xfrm>
            <a:off x="5333995" y="1904990"/>
            <a:ext cx="6667547" cy="276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 Slab"/>
              <a:buNone/>
              <a:defRPr sz="5333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74248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Prof_Verde" preserve="1">
  <p:cSld name="Slide Prof_Verde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6"/>
          <p:cNvSpPr/>
          <p:nvPr/>
        </p:nvSpPr>
        <p:spPr>
          <a:xfrm>
            <a:off x="6572254" y="1904990"/>
            <a:ext cx="4762533" cy="3619525"/>
          </a:xfrm>
          <a:prstGeom prst="rect">
            <a:avLst/>
          </a:prstGeom>
          <a:solidFill>
            <a:srgbClr val="F2F2F2">
              <a:alpha val="72941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86"/>
          <p:cNvSpPr/>
          <p:nvPr/>
        </p:nvSpPr>
        <p:spPr>
          <a:xfrm>
            <a:off x="1809720" y="3810003"/>
            <a:ext cx="3048021" cy="2286016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86"/>
          <p:cNvSpPr txBox="1">
            <a:spLocks noGrp="1"/>
          </p:cNvSpPr>
          <p:nvPr>
            <p:ph type="body" idx="1"/>
          </p:nvPr>
        </p:nvSpPr>
        <p:spPr>
          <a:xfrm>
            <a:off x="2190722" y="4857760"/>
            <a:ext cx="2667019" cy="952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 b="1">
                <a:solidFill>
                  <a:schemeClr val="lt1"/>
                </a:solidFill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9" name="Google Shape;169;p86"/>
          <p:cNvSpPr txBox="1">
            <a:spLocks noGrp="1"/>
          </p:cNvSpPr>
          <p:nvPr>
            <p:ph type="body" idx="2"/>
          </p:nvPr>
        </p:nvSpPr>
        <p:spPr>
          <a:xfrm>
            <a:off x="2666976" y="5715016"/>
            <a:ext cx="3048000" cy="666755"/>
          </a:xfrm>
          <a:prstGeom prst="rect">
            <a:avLst/>
          </a:prstGeom>
          <a:solidFill>
            <a:srgbClr val="B6DDE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0" name="Google Shape;170;p86"/>
          <p:cNvSpPr txBox="1">
            <a:spLocks noGrp="1"/>
          </p:cNvSpPr>
          <p:nvPr>
            <p:ph type="body" idx="3"/>
          </p:nvPr>
        </p:nvSpPr>
        <p:spPr>
          <a:xfrm>
            <a:off x="6858005" y="2381243"/>
            <a:ext cx="4286280" cy="3048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1" name="Google Shape;171;p86"/>
          <p:cNvSpPr txBox="1">
            <a:spLocks noGrp="1"/>
          </p:cNvSpPr>
          <p:nvPr>
            <p:ph type="body" idx="4"/>
          </p:nvPr>
        </p:nvSpPr>
        <p:spPr>
          <a:xfrm>
            <a:off x="6858005" y="1714488"/>
            <a:ext cx="3048000" cy="381003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2" name="Google Shape;172;p86"/>
          <p:cNvSpPr txBox="1">
            <a:spLocks noGrp="1"/>
          </p:cNvSpPr>
          <p:nvPr>
            <p:ph type="body" idx="5"/>
          </p:nvPr>
        </p:nvSpPr>
        <p:spPr>
          <a:xfrm>
            <a:off x="1047715" y="476229"/>
            <a:ext cx="7429552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sz="2667" b="1">
                <a:solidFill>
                  <a:srgbClr val="205867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3" name="Google Shape;173;p86"/>
          <p:cNvSpPr txBox="1">
            <a:spLocks noGrp="1"/>
          </p:cNvSpPr>
          <p:nvPr>
            <p:ph type="body" idx="6"/>
          </p:nvPr>
        </p:nvSpPr>
        <p:spPr>
          <a:xfrm>
            <a:off x="6858005" y="571480"/>
            <a:ext cx="4286280" cy="38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100"/>
              <a:buNone/>
              <a:defRPr sz="1467">
                <a:solidFill>
                  <a:srgbClr val="A5A5A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2pPr>
            <a:lvl3pPr marL="1828754" lvl="2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4" name="Google Shape;174;p86"/>
          <p:cNvSpPr>
            <a:spLocks noGrp="1"/>
          </p:cNvSpPr>
          <p:nvPr>
            <p:ph type="pic" idx="7"/>
          </p:nvPr>
        </p:nvSpPr>
        <p:spPr>
          <a:xfrm>
            <a:off x="476211" y="1523987"/>
            <a:ext cx="3238523" cy="3238523"/>
          </a:xfrm>
          <a:prstGeom prst="ellipse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5" name="Google Shape;175;p86"/>
          <p:cNvSpPr txBox="1">
            <a:spLocks noGrp="1"/>
          </p:cNvSpPr>
          <p:nvPr>
            <p:ph type="body" idx="8"/>
          </p:nvPr>
        </p:nvSpPr>
        <p:spPr>
          <a:xfrm>
            <a:off x="6858005" y="5619765"/>
            <a:ext cx="4286280" cy="38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100"/>
              <a:buNone/>
              <a:defRPr sz="1467">
                <a:solidFill>
                  <a:srgbClr val="A5A5A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2pPr>
            <a:lvl3pPr marL="1828754" lvl="2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6" name="Google Shape;176;p86" descr="C:\Users\FabiolaPC\Documents\Documenti scienza del turismo\Layout\Links\AW_Logo-Scienze-del-turismo_Ne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05517"/>
            <a:ext cx="1026535" cy="952507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86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86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15856281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ide Titolo Sezione_4" preserve="1">
  <p:cSld name="3_Slide Titolo Sezione_4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87" descr="C:\Users\FabiolaPC\Documents\Documenti scienza del turismo\Layout\Links\Mastro-presentazione5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87"/>
          <p:cNvSpPr txBox="1">
            <a:spLocks noGrp="1"/>
          </p:cNvSpPr>
          <p:nvPr>
            <p:ph type="title"/>
          </p:nvPr>
        </p:nvSpPr>
        <p:spPr>
          <a:xfrm>
            <a:off x="5333995" y="1904990"/>
            <a:ext cx="6667547" cy="276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 Slab"/>
              <a:buNone/>
              <a:defRPr sz="5333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87655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ide Prof_Verde" preserve="1">
  <p:cSld name="3_Slide Prof_Verde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89"/>
          <p:cNvSpPr/>
          <p:nvPr/>
        </p:nvSpPr>
        <p:spPr>
          <a:xfrm>
            <a:off x="6572254" y="1904990"/>
            <a:ext cx="4762533" cy="3619525"/>
          </a:xfrm>
          <a:prstGeom prst="rect">
            <a:avLst/>
          </a:prstGeom>
          <a:solidFill>
            <a:srgbClr val="F2F2F2">
              <a:alpha val="72941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89"/>
          <p:cNvSpPr/>
          <p:nvPr/>
        </p:nvSpPr>
        <p:spPr>
          <a:xfrm>
            <a:off x="1809720" y="3810003"/>
            <a:ext cx="3048021" cy="2286016"/>
          </a:xfrm>
          <a:prstGeom prst="rect">
            <a:avLst/>
          </a:prstGeom>
          <a:solidFill>
            <a:srgbClr val="F5750B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89"/>
          <p:cNvSpPr txBox="1">
            <a:spLocks noGrp="1"/>
          </p:cNvSpPr>
          <p:nvPr>
            <p:ph type="body" idx="1"/>
          </p:nvPr>
        </p:nvSpPr>
        <p:spPr>
          <a:xfrm>
            <a:off x="2190722" y="4857760"/>
            <a:ext cx="2667019" cy="952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 b="1">
                <a:solidFill>
                  <a:schemeClr val="lt1"/>
                </a:solidFill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89"/>
          <p:cNvSpPr txBox="1">
            <a:spLocks noGrp="1"/>
          </p:cNvSpPr>
          <p:nvPr>
            <p:ph type="body" idx="2"/>
          </p:nvPr>
        </p:nvSpPr>
        <p:spPr>
          <a:xfrm>
            <a:off x="2666976" y="5715016"/>
            <a:ext cx="3048000" cy="666755"/>
          </a:xfrm>
          <a:prstGeom prst="rect">
            <a:avLst/>
          </a:prstGeom>
          <a:solidFill>
            <a:srgbClr val="FDE9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89"/>
          <p:cNvSpPr txBox="1">
            <a:spLocks noGrp="1"/>
          </p:cNvSpPr>
          <p:nvPr>
            <p:ph type="body" idx="3"/>
          </p:nvPr>
        </p:nvSpPr>
        <p:spPr>
          <a:xfrm>
            <a:off x="6858005" y="2381243"/>
            <a:ext cx="4286280" cy="3048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89"/>
          <p:cNvSpPr txBox="1">
            <a:spLocks noGrp="1"/>
          </p:cNvSpPr>
          <p:nvPr>
            <p:ph type="body" idx="4"/>
          </p:nvPr>
        </p:nvSpPr>
        <p:spPr>
          <a:xfrm>
            <a:off x="6858005" y="1714488"/>
            <a:ext cx="3048000" cy="381003"/>
          </a:xfrm>
          <a:prstGeom prst="rect">
            <a:avLst/>
          </a:prstGeom>
          <a:solidFill>
            <a:srgbClr val="F5750B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89"/>
          <p:cNvSpPr txBox="1">
            <a:spLocks noGrp="1"/>
          </p:cNvSpPr>
          <p:nvPr>
            <p:ph type="body" idx="5"/>
          </p:nvPr>
        </p:nvSpPr>
        <p:spPr>
          <a:xfrm>
            <a:off x="1047715" y="476229"/>
            <a:ext cx="7429552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750B"/>
              </a:buClr>
              <a:buSzPts val="2000"/>
              <a:buNone/>
              <a:defRPr sz="2667" b="1">
                <a:solidFill>
                  <a:srgbClr val="F5750B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89"/>
          <p:cNvSpPr txBox="1">
            <a:spLocks noGrp="1"/>
          </p:cNvSpPr>
          <p:nvPr>
            <p:ph type="body" idx="6"/>
          </p:nvPr>
        </p:nvSpPr>
        <p:spPr>
          <a:xfrm>
            <a:off x="6858005" y="571480"/>
            <a:ext cx="4286280" cy="38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100"/>
              <a:buNone/>
              <a:defRPr sz="1467">
                <a:solidFill>
                  <a:srgbClr val="A5A5A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2pPr>
            <a:lvl3pPr marL="1828754" lvl="2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1" name="Google Shape;191;p89"/>
          <p:cNvSpPr>
            <a:spLocks noGrp="1"/>
          </p:cNvSpPr>
          <p:nvPr>
            <p:ph type="pic" idx="7"/>
          </p:nvPr>
        </p:nvSpPr>
        <p:spPr>
          <a:xfrm>
            <a:off x="476211" y="1523987"/>
            <a:ext cx="3238523" cy="3238523"/>
          </a:xfrm>
          <a:prstGeom prst="ellipse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p89"/>
          <p:cNvSpPr txBox="1">
            <a:spLocks noGrp="1"/>
          </p:cNvSpPr>
          <p:nvPr>
            <p:ph type="body" idx="8"/>
          </p:nvPr>
        </p:nvSpPr>
        <p:spPr>
          <a:xfrm>
            <a:off x="6858005" y="5619765"/>
            <a:ext cx="4286280" cy="381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100"/>
              <a:buNone/>
              <a:defRPr sz="1467">
                <a:solidFill>
                  <a:srgbClr val="A5A5A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2pPr>
            <a:lvl3pPr marL="1828754" lvl="2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93" name="Google Shape;193;p89" descr="C:\Users\FabiolaPC\Documents\Documenti scienza del turismo\Layout\Links\AW_Logo-Scienze-del-turismo_Neg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5905517"/>
            <a:ext cx="1026535" cy="952507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89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89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3982113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stimonianze studenti" preserve="1">
  <p:cSld name="Testimonianze studenti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88"/>
          <p:cNvSpPr/>
          <p:nvPr/>
        </p:nvSpPr>
        <p:spPr>
          <a:xfrm>
            <a:off x="0" y="1"/>
            <a:ext cx="761963" cy="3428999"/>
          </a:xfrm>
          <a:prstGeom prst="rect">
            <a:avLst/>
          </a:prstGeom>
          <a:solidFill>
            <a:srgbClr val="0096D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rgbClr val="FBC9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88"/>
          <p:cNvSpPr txBox="1">
            <a:spLocks noGrp="1"/>
          </p:cNvSpPr>
          <p:nvPr>
            <p:ph type="body" idx="1"/>
          </p:nvPr>
        </p:nvSpPr>
        <p:spPr>
          <a:xfrm>
            <a:off x="1047715" y="476229"/>
            <a:ext cx="41910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2000"/>
              <a:buNone/>
              <a:defRPr sz="2667" b="1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9" name="Google Shape;199;p88"/>
          <p:cNvSpPr>
            <a:spLocks noGrp="1"/>
          </p:cNvSpPr>
          <p:nvPr>
            <p:ph type="pic" idx="2"/>
          </p:nvPr>
        </p:nvSpPr>
        <p:spPr>
          <a:xfrm>
            <a:off x="190501" y="2476500"/>
            <a:ext cx="3048000" cy="4191000"/>
          </a:xfrm>
          <a:prstGeom prst="rect">
            <a:avLst/>
          </a:prstGeom>
          <a:noFill/>
          <a:ln>
            <a:noFill/>
          </a:ln>
        </p:spPr>
      </p:sp>
      <p:sp>
        <p:nvSpPr>
          <p:cNvPr id="200" name="Google Shape;200;p88"/>
          <p:cNvSpPr>
            <a:spLocks noGrp="1"/>
          </p:cNvSpPr>
          <p:nvPr>
            <p:ph type="pic" idx="3"/>
          </p:nvPr>
        </p:nvSpPr>
        <p:spPr>
          <a:xfrm>
            <a:off x="3333752" y="2476500"/>
            <a:ext cx="3048000" cy="4191000"/>
          </a:xfrm>
          <a:prstGeom prst="rect">
            <a:avLst/>
          </a:prstGeom>
          <a:noFill/>
          <a:ln>
            <a:noFill/>
          </a:ln>
        </p:spPr>
      </p:sp>
      <p:pic>
        <p:nvPicPr>
          <p:cNvPr id="201" name="Google Shape;201;p88" descr="C:\Users\FabiolaPC\Documents\Documenti scienza del turismo\Layout\Links\element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0" y="6096037"/>
            <a:ext cx="761963" cy="761963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p88"/>
          <p:cNvSpPr txBox="1">
            <a:spLocks noGrp="1"/>
          </p:cNvSpPr>
          <p:nvPr>
            <p:ph type="body" idx="4"/>
          </p:nvPr>
        </p:nvSpPr>
        <p:spPr>
          <a:xfrm>
            <a:off x="6953251" y="1143000"/>
            <a:ext cx="4476749" cy="3524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0" i="1"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3047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 i="1">
                <a:latin typeface="Roboto Slab"/>
                <a:ea typeface="Roboto Slab"/>
                <a:cs typeface="Roboto Slab"/>
                <a:sym typeface="Roboto Slab"/>
              </a:defRPr>
            </a:lvl2pPr>
            <a:lvl3pPr marL="1828754" lvl="2" indent="-3047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 i="1">
                <a:latin typeface="Roboto Slab"/>
                <a:ea typeface="Roboto Slab"/>
                <a:cs typeface="Roboto Slab"/>
                <a:sym typeface="Roboto Slab"/>
              </a:defRPr>
            </a:lvl3pPr>
            <a:lvl4pPr marL="2438339" lvl="3" indent="-3047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 i="1">
                <a:latin typeface="Roboto Slab"/>
                <a:ea typeface="Roboto Slab"/>
                <a:cs typeface="Roboto Slab"/>
                <a:sym typeface="Roboto Slab"/>
              </a:defRPr>
            </a:lvl4pPr>
            <a:lvl5pPr marL="3047924" lvl="4" indent="-304792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 i="1">
                <a:latin typeface="Roboto Slab"/>
                <a:ea typeface="Roboto Slab"/>
                <a:cs typeface="Roboto Slab"/>
                <a:sym typeface="Roboto Slab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88"/>
          <p:cNvSpPr txBox="1">
            <a:spLocks noGrp="1"/>
          </p:cNvSpPr>
          <p:nvPr>
            <p:ph type="body" idx="5"/>
          </p:nvPr>
        </p:nvSpPr>
        <p:spPr>
          <a:xfrm>
            <a:off x="6953251" y="4953016"/>
            <a:ext cx="4476749" cy="476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333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4" name="Google Shape;204;p88" descr="C:\Users\FabiolaPC\Documents\Documenti scienza del turismo\Layout\Links\elemento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39536" y="476230"/>
            <a:ext cx="762005" cy="689924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88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88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38935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Copertina" preserve="1">
  <p:cSld name="1_Diapositiva Copertina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68" descr="C:\Users\FabiolaPC\Documents\Documenti scienza del turismo\Layout\Links\cover-02-03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68"/>
          <p:cNvSpPr txBox="1">
            <a:spLocks noGrp="1"/>
          </p:cNvSpPr>
          <p:nvPr>
            <p:ph type="body" idx="1"/>
          </p:nvPr>
        </p:nvSpPr>
        <p:spPr>
          <a:xfrm>
            <a:off x="2762247" y="2524128"/>
            <a:ext cx="6667508" cy="1809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ctr">
              <a:lnSpc>
                <a:spcPct val="102857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  <a:defRPr sz="4667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68"/>
          <p:cNvSpPr txBox="1">
            <a:spLocks noGrp="1"/>
          </p:cNvSpPr>
          <p:nvPr>
            <p:ph type="body" idx="2"/>
          </p:nvPr>
        </p:nvSpPr>
        <p:spPr>
          <a:xfrm>
            <a:off x="2857500" y="4857768"/>
            <a:ext cx="6477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699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+ contenuto + Foto " preserve="1">
  <p:cSld name="Titolo + contenuto + Foto 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9"/>
          <p:cNvSpPr/>
          <p:nvPr/>
        </p:nvSpPr>
        <p:spPr>
          <a:xfrm>
            <a:off x="0" y="1"/>
            <a:ext cx="380960" cy="2103399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69"/>
          <p:cNvSpPr>
            <a:spLocks noGrp="1"/>
          </p:cNvSpPr>
          <p:nvPr>
            <p:ph type="pic" idx="2"/>
          </p:nvPr>
        </p:nvSpPr>
        <p:spPr>
          <a:xfrm>
            <a:off x="476211" y="1"/>
            <a:ext cx="11715789" cy="2095489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69"/>
          <p:cNvSpPr txBox="1">
            <a:spLocks noGrp="1"/>
          </p:cNvSpPr>
          <p:nvPr>
            <p:ph type="body" idx="1"/>
          </p:nvPr>
        </p:nvSpPr>
        <p:spPr>
          <a:xfrm>
            <a:off x="3809985" y="2857501"/>
            <a:ext cx="7524751" cy="40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304792" algn="l">
              <a:lnSpc>
                <a:spcPct val="100000"/>
              </a:lnSpc>
              <a:spcBef>
                <a:spcPts val="293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2pPr>
            <a:lvl3pPr marL="1828754" lvl="2" indent="-304792" algn="l">
              <a:lnSpc>
                <a:spcPct val="100000"/>
              </a:lnSpc>
              <a:spcBef>
                <a:spcPts val="293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3pPr>
            <a:lvl4pPr marL="2438339" lvl="3" indent="-304792" algn="l">
              <a:lnSpc>
                <a:spcPct val="100000"/>
              </a:lnSpc>
              <a:spcBef>
                <a:spcPts val="293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4pPr>
            <a:lvl5pPr marL="3047924" lvl="4" indent="-304792" algn="l">
              <a:lnSpc>
                <a:spcPct val="100000"/>
              </a:lnSpc>
              <a:spcBef>
                <a:spcPts val="293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69"/>
          <p:cNvSpPr txBox="1">
            <a:spLocks noGrp="1"/>
          </p:cNvSpPr>
          <p:nvPr>
            <p:ph type="body" idx="3"/>
          </p:nvPr>
        </p:nvSpPr>
        <p:spPr>
          <a:xfrm>
            <a:off x="476250" y="2857497"/>
            <a:ext cx="2952731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1400"/>
              <a:buNone/>
              <a:defRPr sz="1867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2pPr>
            <a:lvl3pPr marL="1828754" lvl="2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69"/>
          <p:cNvSpPr txBox="1">
            <a:spLocks noGrp="1"/>
          </p:cNvSpPr>
          <p:nvPr>
            <p:ph type="body" idx="4"/>
          </p:nvPr>
        </p:nvSpPr>
        <p:spPr>
          <a:xfrm>
            <a:off x="7048501" y="1904989"/>
            <a:ext cx="5143500" cy="381000"/>
          </a:xfrm>
          <a:prstGeom prst="rect">
            <a:avLst/>
          </a:prstGeom>
          <a:solidFill>
            <a:srgbClr val="0096D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60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69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69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146910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preserve="1">
  <p:cSld name="Titolo e contenuto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33eb08dd4_0_103"/>
          <p:cNvSpPr>
            <a:spLocks noGrp="1"/>
          </p:cNvSpPr>
          <p:nvPr>
            <p:ph type="pic" idx="2"/>
          </p:nvPr>
        </p:nvSpPr>
        <p:spPr>
          <a:xfrm>
            <a:off x="155390" y="157879"/>
            <a:ext cx="4426573" cy="6542243"/>
          </a:xfrm>
          <a:prstGeom prst="rect">
            <a:avLst/>
          </a:prstGeom>
          <a:noFill/>
          <a:ln>
            <a:noFill/>
          </a:ln>
        </p:spPr>
      </p:sp>
      <p:pic>
        <p:nvPicPr>
          <p:cNvPr id="33" name="Google Shape;33;g1133eb08dd4_0_103" descr="C:\Users\FabiolaPC\Documents\Documenti scienza del turismo\Layout\Links\element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430037" y="-9463"/>
            <a:ext cx="761963" cy="761963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g1133eb08dd4_0_103"/>
          <p:cNvSpPr txBox="1">
            <a:spLocks noGrp="1"/>
          </p:cNvSpPr>
          <p:nvPr>
            <p:ph type="body" idx="1"/>
          </p:nvPr>
        </p:nvSpPr>
        <p:spPr>
          <a:xfrm>
            <a:off x="3652299" y="2382152"/>
            <a:ext cx="4507576" cy="2093696"/>
          </a:xfrm>
          <a:prstGeom prst="rect">
            <a:avLst/>
          </a:prstGeom>
          <a:solidFill>
            <a:srgbClr val="F2F2F2">
              <a:alpha val="87058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1733" i="1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–"/>
              <a:defRPr/>
            </a:lvl2pPr>
            <a:lvl3pPr marL="1828754" lvl="2" indent="-423323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SzPts val="1400"/>
              <a:buChar char="•"/>
              <a:defRPr/>
            </a:lvl3pPr>
            <a:lvl4pPr marL="2438339" lvl="3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00"/>
              <a:buChar char="–"/>
              <a:defRPr/>
            </a:lvl4pPr>
            <a:lvl5pPr marL="3047924" lvl="4" indent="-40639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200"/>
              <a:buChar char="»"/>
              <a:defRPr/>
            </a:lvl5pPr>
            <a:lvl6pPr marL="3657509" lvl="5" indent="-474121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•"/>
              <a:defRPr/>
            </a:lvl6pPr>
            <a:lvl7pPr marL="4267093" lvl="6" indent="-474121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•"/>
              <a:defRPr/>
            </a:lvl7pPr>
            <a:lvl8pPr marL="4876678" lvl="7" indent="-474121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•"/>
              <a:defRPr/>
            </a:lvl8pPr>
            <a:lvl9pPr marL="5486263" lvl="8" indent="-474121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g1133eb08dd4_0_103"/>
          <p:cNvSpPr txBox="1">
            <a:spLocks noGrp="1"/>
          </p:cNvSpPr>
          <p:nvPr>
            <p:ph type="body" idx="3"/>
          </p:nvPr>
        </p:nvSpPr>
        <p:spPr>
          <a:xfrm>
            <a:off x="6931451" y="2149568"/>
            <a:ext cx="1881853" cy="465169"/>
          </a:xfrm>
          <a:prstGeom prst="rect">
            <a:avLst/>
          </a:prstGeom>
          <a:solidFill>
            <a:srgbClr val="0095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67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g1133eb08dd4_0_103"/>
          <p:cNvSpPr txBox="1">
            <a:spLocks noGrp="1"/>
          </p:cNvSpPr>
          <p:nvPr>
            <p:ph type="body" idx="4"/>
          </p:nvPr>
        </p:nvSpPr>
        <p:spPr>
          <a:xfrm>
            <a:off x="8159874" y="4637742"/>
            <a:ext cx="3004793" cy="176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200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g1133eb08dd4_0_103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g1133eb08dd4_0_103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39" name="Google Shape;39;g1133eb08dd4_0_103" descr="C:\Users\FabiolaPC\Documents\Documenti scienza del turismo\Layout\Links\elemento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79806" y="4066237"/>
            <a:ext cx="631213" cy="57150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g1133eb08dd4_0_103"/>
          <p:cNvSpPr/>
          <p:nvPr/>
        </p:nvSpPr>
        <p:spPr>
          <a:xfrm rot="5400000">
            <a:off x="9623519" y="5301717"/>
            <a:ext cx="92636" cy="3019932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g1133eb08dd4_0_103"/>
          <p:cNvSpPr txBox="1">
            <a:spLocks noGrp="1"/>
          </p:cNvSpPr>
          <p:nvPr>
            <p:ph type="body" idx="5"/>
          </p:nvPr>
        </p:nvSpPr>
        <p:spPr>
          <a:xfrm>
            <a:off x="4832352" y="476229"/>
            <a:ext cx="5024840" cy="59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2000"/>
              <a:buNone/>
              <a:defRPr sz="2667" b="1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654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itolo Sezione_1" preserve="1">
  <p:cSld name="Slide Titolo Sezione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70" descr="C:\Users\FabiolaPC\Documents\Documenti scienza del turismo\Layout\Links\Mastro-presentazione7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0"/>
          <p:cNvSpPr txBox="1">
            <a:spLocks noGrp="1"/>
          </p:cNvSpPr>
          <p:nvPr>
            <p:ph type="title"/>
          </p:nvPr>
        </p:nvSpPr>
        <p:spPr>
          <a:xfrm>
            <a:off x="5333995" y="1904990"/>
            <a:ext cx="6572296" cy="276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 Slab"/>
              <a:buNone/>
              <a:defRPr sz="5333" u="none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0"/>
          <p:cNvSpPr txBox="1">
            <a:spLocks noGrp="1"/>
          </p:cNvSpPr>
          <p:nvPr>
            <p:ph type="body" idx="1"/>
          </p:nvPr>
        </p:nvSpPr>
        <p:spPr>
          <a:xfrm>
            <a:off x="4190987" y="1238235"/>
            <a:ext cx="2857500" cy="24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None/>
              <a:defRPr sz="100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454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+ contenuto + Foto sotto " preserve="1">
  <p:cSld name="Titolo + contenuto + Foto sotto 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1"/>
          <p:cNvSpPr>
            <a:spLocks noGrp="1"/>
          </p:cNvSpPr>
          <p:nvPr>
            <p:ph type="pic" idx="2"/>
          </p:nvPr>
        </p:nvSpPr>
        <p:spPr>
          <a:xfrm>
            <a:off x="476211" y="4191007"/>
            <a:ext cx="11715789" cy="2666995"/>
          </a:xfrm>
          <a:prstGeom prst="rect">
            <a:avLst/>
          </a:prstGeom>
          <a:noFill/>
          <a:ln>
            <a:noFill/>
          </a:ln>
        </p:spPr>
      </p:sp>
      <p:pic>
        <p:nvPicPr>
          <p:cNvPr id="48" name="Google Shape;48;p71" descr="C:\Users\FabiolaPC\Documents\Documenti scienza del turismo\Layout\Links\element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39493" y="0"/>
            <a:ext cx="952507" cy="952507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71"/>
          <p:cNvSpPr txBox="1">
            <a:spLocks noGrp="1"/>
          </p:cNvSpPr>
          <p:nvPr>
            <p:ph type="body" idx="1"/>
          </p:nvPr>
        </p:nvSpPr>
        <p:spPr>
          <a:xfrm>
            <a:off x="1047715" y="476229"/>
            <a:ext cx="4191000" cy="476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2000"/>
              <a:buNone/>
              <a:defRPr sz="2667" b="1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1"/>
          <p:cNvSpPr txBox="1">
            <a:spLocks noGrp="1"/>
          </p:cNvSpPr>
          <p:nvPr>
            <p:ph type="body" idx="3"/>
          </p:nvPr>
        </p:nvSpPr>
        <p:spPr>
          <a:xfrm>
            <a:off x="1047751" y="1238248"/>
            <a:ext cx="5810256" cy="2762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latin typeface="Fira Sans"/>
                <a:ea typeface="Fira Sans"/>
                <a:cs typeface="Fira Sans"/>
                <a:sym typeface="Fira Sans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1"/>
          <p:cNvSpPr txBox="1">
            <a:spLocks noGrp="1"/>
          </p:cNvSpPr>
          <p:nvPr>
            <p:ph type="body" idx="4"/>
          </p:nvPr>
        </p:nvSpPr>
        <p:spPr>
          <a:xfrm>
            <a:off x="7810512" y="1238235"/>
            <a:ext cx="2952731" cy="13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6D8"/>
              </a:buClr>
              <a:buSzPts val="1400"/>
              <a:buNone/>
              <a:defRPr sz="1867">
                <a:solidFill>
                  <a:srgbClr val="0096D8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2pPr>
            <a:lvl3pPr marL="1828754" lvl="2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3pPr>
            <a:lvl4pPr marL="2438339" lvl="3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4pPr>
            <a:lvl5pPr marL="3047924" lvl="4" indent="-304792" algn="l">
              <a:lnSpc>
                <a:spcPct val="100000"/>
              </a:lnSpc>
              <a:spcBef>
                <a:spcPts val="373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>
                <a:latin typeface="Roboto Slab"/>
                <a:ea typeface="Roboto Slab"/>
                <a:cs typeface="Roboto Slab"/>
                <a:sym typeface="Roboto Slab"/>
              </a:defRPr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71"/>
          <p:cNvSpPr/>
          <p:nvPr/>
        </p:nvSpPr>
        <p:spPr>
          <a:xfrm>
            <a:off x="11334787" y="5905517"/>
            <a:ext cx="476253" cy="952483"/>
          </a:xfrm>
          <a:prstGeom prst="rect">
            <a:avLst/>
          </a:prstGeom>
          <a:solidFill>
            <a:srgbClr val="FBC9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71"/>
          <p:cNvSpPr txBox="1"/>
          <p:nvPr/>
        </p:nvSpPr>
        <p:spPr>
          <a:xfrm>
            <a:off x="9023352" y="609601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Fira Sans"/>
              <a:buNone/>
            </a:pPr>
            <a:fld id="{00000000-1234-1234-1234-123412341234}" type="slidenum">
              <a:rPr lang="it-IT" sz="1600" b="0" i="0" u="none" strike="noStrike" cap="none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Fira Sans"/>
                <a:buNone/>
              </a:pPr>
              <a:t>‹N›</a:t>
            </a:fld>
            <a:endParaRPr sz="1600" b="0" i="0" u="none" strike="noStrike" cap="none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</p:spTree>
    <p:extLst>
      <p:ext uri="{BB962C8B-B14F-4D97-AF65-F5344CB8AC3E}">
        <p14:creationId xmlns:p14="http://schemas.microsoft.com/office/powerpoint/2010/main" val="47980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itolo Sezione_2" preserve="1">
  <p:cSld name="Slide Titolo Sezione_2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72" descr="C:\Users\FabiolaPC\Documents\Documenti scienza del turismo\Layout\Links\Mastro-presentazione6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72"/>
          <p:cNvSpPr txBox="1">
            <a:spLocks noGrp="1"/>
          </p:cNvSpPr>
          <p:nvPr>
            <p:ph type="title"/>
          </p:nvPr>
        </p:nvSpPr>
        <p:spPr>
          <a:xfrm>
            <a:off x="5333995" y="1904990"/>
            <a:ext cx="6667547" cy="276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 Slab"/>
              <a:buNone/>
              <a:defRPr sz="5333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2"/>
          <p:cNvSpPr txBox="1">
            <a:spLocks noGrp="1"/>
          </p:cNvSpPr>
          <p:nvPr>
            <p:ph type="body" idx="1"/>
          </p:nvPr>
        </p:nvSpPr>
        <p:spPr>
          <a:xfrm>
            <a:off x="4190987" y="1238235"/>
            <a:ext cx="2857500" cy="24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None/>
              <a:defRPr sz="100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760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itolo Sezione_3" preserve="1">
  <p:cSld name="Slide Titolo Sezione_3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73" descr="C:\Users\FabiolaPC\Documents\Documenti scienza del turismo\Layout\Links\Mastro-presentazio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73"/>
          <p:cNvSpPr txBox="1">
            <a:spLocks noGrp="1"/>
          </p:cNvSpPr>
          <p:nvPr>
            <p:ph type="title"/>
          </p:nvPr>
        </p:nvSpPr>
        <p:spPr>
          <a:xfrm>
            <a:off x="2190723" y="1904990"/>
            <a:ext cx="6953299" cy="276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Roboto Slab"/>
              <a:buNone/>
              <a:defRPr sz="5333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3"/>
          <p:cNvSpPr txBox="1">
            <a:spLocks noGrp="1"/>
          </p:cNvSpPr>
          <p:nvPr>
            <p:ph type="body" idx="1"/>
          </p:nvPr>
        </p:nvSpPr>
        <p:spPr>
          <a:xfrm>
            <a:off x="1047715" y="1238235"/>
            <a:ext cx="2857500" cy="24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None/>
              <a:defRPr sz="100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L="1219170" lvl="1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828754" lvl="2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3047924" lvl="4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3657509" lvl="5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439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A2296FAA-BB39-E04C-9F0A-A71F6D000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FD04B38D-63CA-D84F-8771-B20B0623F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172EC62-F029-EA41-B9E7-5E05BA45C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48A5B-DBE9-4549-B6BC-8C65EEC03D56}" type="datetimeFigureOut">
              <a:rPr lang="it-IT" smtClean="0"/>
              <a:t>17/10/2023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A8A2143-5D39-9C42-9B11-B5C256995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0E527FA-7FB7-EC45-B953-A4230967B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D28AB-6405-0941-BBE9-0ED15C7F1D9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47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ige.it/studenti/telemaco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2023.aulaweb.unige.it/course/view.php?id=12385" TargetMode="External"/><Relationship Id="rId5" Type="http://schemas.openxmlformats.org/officeDocument/2006/relationships/hyperlink" Target="https://2023.aulaweb.unige.it/course/view.php?id=12480" TargetMode="External"/><Relationship Id="rId4" Type="http://schemas.openxmlformats.org/officeDocument/2006/relationships/hyperlink" Target="https://2023.aulaweb.unige.it/course/view.php?id=994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testo 3">
            <a:extLst>
              <a:ext uri="{FF2B5EF4-FFF2-40B4-BE49-F238E27FC236}">
                <a16:creationId xmlns:a16="http://schemas.microsoft.com/office/drawing/2014/main" xmlns="" id="{785EBB8B-C008-4C4A-EC58-8600290BB2E4}"/>
              </a:ext>
            </a:extLst>
          </p:cNvPr>
          <p:cNvSpPr txBox="1">
            <a:spLocks/>
          </p:cNvSpPr>
          <p:nvPr/>
        </p:nvSpPr>
        <p:spPr>
          <a:xfrm>
            <a:off x="1307894" y="952994"/>
            <a:ext cx="8905109" cy="4668087"/>
          </a:xfrm>
          <a:prstGeom prst="rect">
            <a:avLst/>
          </a:prstGeom>
        </p:spPr>
        <p:txBody>
          <a:bodyPr vert="horz" lIns="91440" tIns="45721" rIns="91440" bIns="45721" rtlCol="0" anchor="ctr"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7071" indent="-449268">
              <a:spcBef>
                <a:spcPts val="601"/>
              </a:spcBef>
              <a:buClr>
                <a:srgbClr val="119AF7"/>
              </a:buClr>
              <a:buFont typeface="Wingdings" panose="05000000000000000000" pitchFamily="2" charset="2"/>
              <a:buChar char="q"/>
            </a:pPr>
            <a:endParaRPr lang="it-IT" sz="2400" dirty="0">
              <a:solidFill>
                <a:srgbClr val="A5A5A5"/>
              </a:solidFill>
              <a:latin typeface="Roboto Slab"/>
              <a:ea typeface="Roboto Slab"/>
              <a:cs typeface="Roboto Slab"/>
            </a:endParaRPr>
          </a:p>
        </p:txBody>
      </p:sp>
      <p:sp>
        <p:nvSpPr>
          <p:cNvPr id="21" name="Segnaposto testo 5">
            <a:extLst>
              <a:ext uri="{FF2B5EF4-FFF2-40B4-BE49-F238E27FC236}">
                <a16:creationId xmlns:a16="http://schemas.microsoft.com/office/drawing/2014/main" xmlns="" id="{FA5F273B-B29D-4B0D-31B0-042D09A4C2ED}"/>
              </a:ext>
            </a:extLst>
          </p:cNvPr>
          <p:cNvSpPr txBox="1">
            <a:spLocks/>
          </p:cNvSpPr>
          <p:nvPr/>
        </p:nvSpPr>
        <p:spPr>
          <a:xfrm>
            <a:off x="176550" y="0"/>
            <a:ext cx="5583898" cy="6853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667" b="1" dirty="0">
                <a:solidFill>
                  <a:srgbClr val="0096D8"/>
                </a:solidFill>
                <a:latin typeface="Roboto Slab"/>
                <a:ea typeface="Roboto Slab"/>
                <a:sym typeface="Roboto Slab"/>
              </a:rPr>
              <a:t>Verifica delle conoscenze iniziali</a:t>
            </a:r>
          </a:p>
        </p:txBody>
      </p:sp>
      <p:pic>
        <p:nvPicPr>
          <p:cNvPr id="22" name="Google Shape;1105;p65" descr="Google Shape;1105;p65">
            <a:extLst>
              <a:ext uri="{FF2B5EF4-FFF2-40B4-BE49-F238E27FC236}">
                <a16:creationId xmlns:a16="http://schemas.microsoft.com/office/drawing/2014/main" xmlns="" id="{78A0DCD6-5FF5-F9FE-3B4D-890B4B604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29175" y="518843"/>
            <a:ext cx="445330" cy="40320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Google Shape;296;p5">
            <a:extLst>
              <a:ext uri="{FF2B5EF4-FFF2-40B4-BE49-F238E27FC236}">
                <a16:creationId xmlns:a16="http://schemas.microsoft.com/office/drawing/2014/main" xmlns="" id="{39F60CB9-7BBB-A849-4D40-D116090EE1B3}"/>
              </a:ext>
            </a:extLst>
          </p:cNvPr>
          <p:cNvSpPr txBox="1">
            <a:spLocks/>
          </p:cNvSpPr>
          <p:nvPr/>
        </p:nvSpPr>
        <p:spPr>
          <a:xfrm>
            <a:off x="880772" y="1585736"/>
            <a:ext cx="4319660" cy="69303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24000" algn="r">
              <a:lnSpc>
                <a:spcPct val="100000"/>
              </a:lnSpc>
              <a:spcBef>
                <a:spcPts val="0"/>
              </a:spcBef>
              <a:buClr>
                <a:srgbClr val="0096D8"/>
              </a:buClr>
              <a:buSzPts val="2000"/>
            </a:pPr>
            <a:endParaRPr lang="it-IT" sz="3200" b="1" dirty="0">
              <a:solidFill>
                <a:srgbClr val="0196D8"/>
              </a:solidFill>
              <a:latin typeface="Roboto Slab" pitchFamily="2" charset="0"/>
              <a:ea typeface="Roboto Slab" pitchFamily="2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xmlns="" id="{F3A2D045-ACEB-E088-DE66-F632397B7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057883"/>
              </p:ext>
            </p:extLst>
          </p:nvPr>
        </p:nvGraphicFramePr>
        <p:xfrm>
          <a:off x="63562" y="374514"/>
          <a:ext cx="11769850" cy="6492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57340">
                  <a:extLst>
                    <a:ext uri="{9D8B030D-6E8A-4147-A177-3AD203B41FA5}">
                      <a16:colId xmlns:a16="http://schemas.microsoft.com/office/drawing/2014/main" xmlns="" val="2319526296"/>
                    </a:ext>
                  </a:extLst>
                </a:gridCol>
                <a:gridCol w="3278255">
                  <a:extLst>
                    <a:ext uri="{9D8B030D-6E8A-4147-A177-3AD203B41FA5}">
                      <a16:colId xmlns:a16="http://schemas.microsoft.com/office/drawing/2014/main" xmlns="" val="3645123773"/>
                    </a:ext>
                  </a:extLst>
                </a:gridCol>
                <a:gridCol w="2963394">
                  <a:extLst>
                    <a:ext uri="{9D8B030D-6E8A-4147-A177-3AD203B41FA5}">
                      <a16:colId xmlns:a16="http://schemas.microsoft.com/office/drawing/2014/main" xmlns="" val="20582867"/>
                    </a:ext>
                  </a:extLst>
                </a:gridCol>
                <a:gridCol w="3370861">
                  <a:extLst>
                    <a:ext uri="{9D8B030D-6E8A-4147-A177-3AD203B41FA5}">
                      <a16:colId xmlns:a16="http://schemas.microsoft.com/office/drawing/2014/main" xmlns="" val="4075277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INFO QUI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7788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TE.L.E.MA.CO.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hlinkClick r:id="rId3"/>
                        </a:rPr>
                        <a:t>https://unige.it/studenti/telemaco</a:t>
                      </a:r>
                      <a:endParaRPr lang="en-GB" sz="18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3a EDIZIONE: 25, 26 ottobre</a:t>
                      </a:r>
                    </a:p>
                    <a:p>
                      <a:r>
                        <a:rPr lang="it-IT" sz="1800" dirty="0"/>
                        <a:t>4a EDIZIONE: 21 novembre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873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Roboto Slab"/>
                        </a:rPr>
                        <a:t>Verifica delle competenze  linguistiche: INGLESE – B1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4"/>
                        </a:rPr>
                        <a:t>https://2023.aulaweb.unige.it/course/view.php?id=9941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1a EDIZIONE: 25 Settembre 2023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2a EDIZIONE: 16 ottobre – ORE 9,30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su piattaforma Teams</a:t>
                      </a:r>
                    </a:p>
                    <a:p>
                      <a:r>
                        <a:rPr lang="it-IT" dirty="0"/>
                        <a:t>Il codice per accedere al team “TEST VALUTAZIONE INGLESE LIVELLO B1 - Scienze del Turismo” </a:t>
                      </a:r>
                      <a:r>
                        <a:rPr lang="it-IT" b="1" dirty="0" err="1"/>
                        <a:t>dygxpkq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9740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Roboto Slab"/>
                        </a:rPr>
                        <a:t>Verifica delle competenze  linguistiche: FRANCESE/SPAGNOLO/TEDESCO – A2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5"/>
                        </a:rPr>
                        <a:t>https://2023.aulaweb.unige.it/course/view.php?id=12480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2a EDIZIONE: d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Roboto Slab"/>
                        </a:rPr>
                        <a:t>al 16 al 20 ottobre 2023  </a:t>
                      </a: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PRENOTAZIONE OBBLIGATORIA</a:t>
                      </a:r>
                    </a:p>
                    <a:p>
                      <a:r>
                        <a:rPr lang="it-IT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dal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al 13 ottobre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su AulaWeb “Seconda Lingua Straniera </a:t>
                      </a:r>
                      <a:r>
                        <a:rPr lang="it-IT" dirty="0" err="1"/>
                        <a:t>a.a</a:t>
                      </a:r>
                      <a:r>
                        <a:rPr lang="it-IT" dirty="0"/>
                        <a:t>. 2023-24”</a:t>
                      </a:r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https://2023.aulaweb.unige.it/course/view.php?id=12480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7795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Roboto Slab"/>
                        </a:rPr>
                        <a:t>Verifica delle </a:t>
                      </a:r>
                      <a:r>
                        <a:rPr lang="it-IT" dirty="0"/>
                        <a:t>competenze informatiche (</a:t>
                      </a:r>
                      <a:r>
                        <a:rPr lang="it-IT" dirty="0" err="1"/>
                        <a:t>excel</a:t>
                      </a:r>
                      <a:r>
                        <a:rPr lang="it-IT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6"/>
                        </a:rPr>
                        <a:t>https://2023.aulaweb.unige.it/course/view.php?id=12385</a:t>
                      </a:r>
                      <a:endParaRPr lang="en-GB" sz="1600" u="sng" dirty="0"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2a EDIZIONE: 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Ottobre 2023 ore 9.00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PRENOTAZIONE OBBLIGATORIA </a:t>
                      </a: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entro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20</a:t>
                      </a:r>
                      <a:r>
                        <a:rPr lang="it-IT" b="1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ottobre</a:t>
                      </a: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2023 ore 12.00 </a:t>
                      </a:r>
                      <a:endParaRPr lang="it-IT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su piattaforma Teams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Codice per accedere al team “TEST VALUTAZIONE COMPETENZE INFORMATICHE - Scienze del Turismo”   </a:t>
                      </a:r>
                      <a:r>
                        <a:rPr lang="it-IT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t68pv8k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3602474"/>
                  </a:ext>
                </a:extLst>
              </a:tr>
            </a:tbl>
          </a:graphicData>
        </a:graphic>
      </p:graphicFrame>
      <p:sp>
        <p:nvSpPr>
          <p:cNvPr id="4" name="Esplosione: 8 punte 3">
            <a:extLst>
              <a:ext uri="{FF2B5EF4-FFF2-40B4-BE49-F238E27FC236}">
                <a16:creationId xmlns:a16="http://schemas.microsoft.com/office/drawing/2014/main" xmlns="" id="{051B8B8A-41B2-4819-3F20-297FDDBE30F1}"/>
              </a:ext>
            </a:extLst>
          </p:cNvPr>
          <p:cNvSpPr/>
          <p:nvPr/>
        </p:nvSpPr>
        <p:spPr>
          <a:xfrm flipV="1">
            <a:off x="12014791" y="765544"/>
            <a:ext cx="245742" cy="45719"/>
          </a:xfrm>
          <a:prstGeom prst="irregularSeal1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Maggiori info sulle slide di </a:t>
            </a:r>
            <a:r>
              <a:rPr lang="it-IT" sz="1600" dirty="0" err="1" smtClean="0"/>
              <a:t>presentazone</a:t>
            </a:r>
            <a:r>
              <a:rPr lang="it-IT" sz="1600" dirty="0" smtClean="0"/>
              <a:t> </a:t>
            </a:r>
            <a:r>
              <a:rPr lang="it-IT" sz="1600" dirty="0"/>
              <a:t>alle matricole 2 ottobre 2023</a:t>
            </a:r>
          </a:p>
        </p:txBody>
      </p:sp>
    </p:spTree>
    <p:extLst>
      <p:ext uri="{BB962C8B-B14F-4D97-AF65-F5344CB8AC3E}">
        <p14:creationId xmlns:p14="http://schemas.microsoft.com/office/powerpoint/2010/main" val="3859152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112</Words>
  <Application>Microsoft Office PowerPoint</Application>
  <PresentationFormat>Widescreen</PresentationFormat>
  <Paragraphs>31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Fira Sans</vt:lpstr>
      <vt:lpstr>Roboto Slab</vt:lpstr>
      <vt:lpstr>Wingdings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Daniela Ambrosino</dc:creator>
  <cp:lastModifiedBy>Orietta Bertonasco</cp:lastModifiedBy>
  <cp:revision>13</cp:revision>
  <dcterms:created xsi:type="dcterms:W3CDTF">2022-03-07T13:49:40Z</dcterms:created>
  <dcterms:modified xsi:type="dcterms:W3CDTF">2023-10-17T14:49:38Z</dcterms:modified>
</cp:coreProperties>
</file>