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44" r:id="rId5"/>
    <p:sldMasterId id="2147483756" r:id="rId6"/>
    <p:sldMasterId id="2147483660" r:id="rId7"/>
    <p:sldMasterId id="2147483648" r:id="rId8"/>
  </p:sldMasterIdLst>
  <p:notesMasterIdLst>
    <p:notesMasterId r:id="rId33"/>
  </p:notesMasterIdLst>
  <p:handoutMasterIdLst>
    <p:handoutMasterId r:id="rId34"/>
  </p:handoutMasterIdLst>
  <p:sldIdLst>
    <p:sldId id="340" r:id="rId9"/>
    <p:sldId id="256" r:id="rId10"/>
    <p:sldId id="257" r:id="rId11"/>
    <p:sldId id="295" r:id="rId12"/>
    <p:sldId id="378" r:id="rId13"/>
    <p:sldId id="320" r:id="rId14"/>
    <p:sldId id="319" r:id="rId15"/>
    <p:sldId id="299" r:id="rId16"/>
    <p:sldId id="310" r:id="rId17"/>
    <p:sldId id="373" r:id="rId18"/>
    <p:sldId id="344" r:id="rId19"/>
    <p:sldId id="375" r:id="rId20"/>
    <p:sldId id="324" r:id="rId21"/>
    <p:sldId id="292" r:id="rId22"/>
    <p:sldId id="287" r:id="rId23"/>
    <p:sldId id="334" r:id="rId24"/>
    <p:sldId id="284" r:id="rId25"/>
    <p:sldId id="297" r:id="rId26"/>
    <p:sldId id="379" r:id="rId27"/>
    <p:sldId id="380" r:id="rId28"/>
    <p:sldId id="385" r:id="rId29"/>
    <p:sldId id="382" r:id="rId30"/>
    <p:sldId id="383" r:id="rId31"/>
    <p:sldId id="384" r:id="rId32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F5E5A3-CEEF-4A5A-A56D-41212B8994A1}" v="55" dt="2023-09-26T12:25:59.612"/>
    <p1510:client id="{C0E0A619-C4E2-4D3C-BCD0-F2D81340E3DA}" v="21" dt="2023-09-26T12:51:15.283"/>
    <p1510:client id="{C3024CFD-7BA9-4829-9B71-080105C8DCD3}" v="146" dt="2023-09-26T10:18:48.0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rado Lagazio" userId="S::corrado.lagazio@unige.it::054a5e07-e9b9-4c6a-9a4f-a5749080b2f0" providerId="AD" clId="Web-{B5F5E5A3-CEEF-4A5A-A56D-41212B8994A1}"/>
    <pc:docChg chg="modSld">
      <pc:chgData name="Corrado Lagazio" userId="S::corrado.lagazio@unige.it::054a5e07-e9b9-4c6a-9a4f-a5749080b2f0" providerId="AD" clId="Web-{B5F5E5A3-CEEF-4A5A-A56D-41212B8994A1}" dt="2023-09-26T12:25:58.800" v="28" actId="20577"/>
      <pc:docMkLst>
        <pc:docMk/>
      </pc:docMkLst>
      <pc:sldChg chg="modSp">
        <pc:chgData name="Corrado Lagazio" userId="S::corrado.lagazio@unige.it::054a5e07-e9b9-4c6a-9a4f-a5749080b2f0" providerId="AD" clId="Web-{B5F5E5A3-CEEF-4A5A-A56D-41212B8994A1}" dt="2023-09-26T12:25:58.800" v="28" actId="20577"/>
        <pc:sldMkLst>
          <pc:docMk/>
          <pc:sldMk cId="1985052708" sldId="324"/>
        </pc:sldMkLst>
        <pc:spChg chg="mod">
          <ac:chgData name="Corrado Lagazio" userId="S::corrado.lagazio@unige.it::054a5e07-e9b9-4c6a-9a4f-a5749080b2f0" providerId="AD" clId="Web-{B5F5E5A3-CEEF-4A5A-A56D-41212B8994A1}" dt="2023-09-26T12:25:58.800" v="28" actId="20577"/>
          <ac:spMkLst>
            <pc:docMk/>
            <pc:sldMk cId="1985052708" sldId="324"/>
            <ac:spMk id="3" creationId="{00000000-0000-0000-0000-000000000000}"/>
          </ac:spMkLst>
        </pc:spChg>
      </pc:sldChg>
      <pc:sldChg chg="modSp">
        <pc:chgData name="Corrado Lagazio" userId="S::corrado.lagazio@unige.it::054a5e07-e9b9-4c6a-9a4f-a5749080b2f0" providerId="AD" clId="Web-{B5F5E5A3-CEEF-4A5A-A56D-41212B8994A1}" dt="2023-09-26T12:25:22.080" v="3" actId="20577"/>
        <pc:sldMkLst>
          <pc:docMk/>
          <pc:sldMk cId="706208464" sldId="344"/>
        </pc:sldMkLst>
        <pc:spChg chg="mod">
          <ac:chgData name="Corrado Lagazio" userId="S::corrado.lagazio@unige.it::054a5e07-e9b9-4c6a-9a4f-a5749080b2f0" providerId="AD" clId="Web-{B5F5E5A3-CEEF-4A5A-A56D-41212B8994A1}" dt="2023-09-26T12:25:22.080" v="3" actId="20577"/>
          <ac:spMkLst>
            <pc:docMk/>
            <pc:sldMk cId="706208464" sldId="344"/>
            <ac:spMk id="4" creationId="{F1A0D810-CC6F-4191-9E0D-0CD8C3C7CCA7}"/>
          </ac:spMkLst>
        </pc:spChg>
      </pc:sldChg>
    </pc:docChg>
  </pc:docChgLst>
  <pc:docChgLst>
    <pc:chgData name="Laura Nieri" userId="4e67948e-09c2-40c9-b437-3cd2c0ff82c7" providerId="ADAL" clId="{EBFB0686-3811-4855-89A4-849CA1B1F509}"/>
    <pc:docChg chg="undo custSel addSld delSld modSld sldOrd">
      <pc:chgData name="Laura Nieri" userId="4e67948e-09c2-40c9-b437-3cd2c0ff82c7" providerId="ADAL" clId="{EBFB0686-3811-4855-89A4-849CA1B1F509}" dt="2021-10-01T10:12:56.434" v="853" actId="47"/>
      <pc:docMkLst>
        <pc:docMk/>
      </pc:docMkLst>
      <pc:sldChg chg="modSp mod">
        <pc:chgData name="Laura Nieri" userId="4e67948e-09c2-40c9-b437-3cd2c0ff82c7" providerId="ADAL" clId="{EBFB0686-3811-4855-89A4-849CA1B1F509}" dt="2021-10-01T09:18:06.487" v="576" actId="20577"/>
        <pc:sldMkLst>
          <pc:docMk/>
          <pc:sldMk cId="1923260531" sldId="284"/>
        </pc:sldMkLst>
        <pc:spChg chg="mod">
          <ac:chgData name="Laura Nieri" userId="4e67948e-09c2-40c9-b437-3cd2c0ff82c7" providerId="ADAL" clId="{EBFB0686-3811-4855-89A4-849CA1B1F509}" dt="2021-10-01T09:18:06.487" v="576" actId="20577"/>
          <ac:spMkLst>
            <pc:docMk/>
            <pc:sldMk cId="1923260531" sldId="284"/>
            <ac:spMk id="6" creationId="{00000000-0000-0000-0000-000000000000}"/>
          </ac:spMkLst>
        </pc:spChg>
      </pc:sldChg>
      <pc:sldChg chg="del">
        <pc:chgData name="Laura Nieri" userId="4e67948e-09c2-40c9-b437-3cd2c0ff82c7" providerId="ADAL" clId="{EBFB0686-3811-4855-89A4-849CA1B1F509}" dt="2021-10-01T08:17:03.752" v="223" actId="47"/>
        <pc:sldMkLst>
          <pc:docMk/>
          <pc:sldMk cId="1704794984" sldId="294"/>
        </pc:sldMkLst>
      </pc:sldChg>
      <pc:sldChg chg="modSp del mod">
        <pc:chgData name="Laura Nieri" userId="4e67948e-09c2-40c9-b437-3cd2c0ff82c7" providerId="ADAL" clId="{EBFB0686-3811-4855-89A4-849CA1B1F509}" dt="2021-10-01T08:17:00.441" v="222" actId="47"/>
        <pc:sldMkLst>
          <pc:docMk/>
          <pc:sldMk cId="2587763719" sldId="298"/>
        </pc:sldMkLst>
        <pc:spChg chg="mod">
          <ac:chgData name="Laura Nieri" userId="4e67948e-09c2-40c9-b437-3cd2c0ff82c7" providerId="ADAL" clId="{EBFB0686-3811-4855-89A4-849CA1B1F509}" dt="2021-10-01T08:16:02.553" v="211" actId="27636"/>
          <ac:spMkLst>
            <pc:docMk/>
            <pc:sldMk cId="2587763719" sldId="298"/>
            <ac:spMk id="3" creationId="{00000000-0000-0000-0000-000000000000}"/>
          </ac:spMkLst>
        </pc:spChg>
      </pc:sldChg>
      <pc:sldChg chg="modSp mod">
        <pc:chgData name="Laura Nieri" userId="4e67948e-09c2-40c9-b437-3cd2c0ff82c7" providerId="ADAL" clId="{EBFB0686-3811-4855-89A4-849CA1B1F509}" dt="2021-10-01T10:04:36.100" v="583" actId="6549"/>
        <pc:sldMkLst>
          <pc:docMk/>
          <pc:sldMk cId="1564395921" sldId="299"/>
        </pc:sldMkLst>
        <pc:spChg chg="mod">
          <ac:chgData name="Laura Nieri" userId="4e67948e-09c2-40c9-b437-3cd2c0ff82c7" providerId="ADAL" clId="{EBFB0686-3811-4855-89A4-849CA1B1F509}" dt="2021-10-01T10:04:36.100" v="583" actId="6549"/>
          <ac:spMkLst>
            <pc:docMk/>
            <pc:sldMk cId="1564395921" sldId="299"/>
            <ac:spMk id="3" creationId="{00000000-0000-0000-0000-000000000000}"/>
          </ac:spMkLst>
        </pc:spChg>
        <pc:picChg chg="mod">
          <ac:chgData name="Laura Nieri" userId="4e67948e-09c2-40c9-b437-3cd2c0ff82c7" providerId="ADAL" clId="{EBFB0686-3811-4855-89A4-849CA1B1F509}" dt="2021-10-01T10:04:25.386" v="582" actId="1076"/>
          <ac:picMkLst>
            <pc:docMk/>
            <pc:sldMk cId="1564395921" sldId="299"/>
            <ac:picMk id="4" creationId="{00000000-0000-0000-0000-000000000000}"/>
          </ac:picMkLst>
        </pc:picChg>
      </pc:sldChg>
      <pc:sldChg chg="del">
        <pc:chgData name="Laura Nieri" userId="4e67948e-09c2-40c9-b437-3cd2c0ff82c7" providerId="ADAL" clId="{EBFB0686-3811-4855-89A4-849CA1B1F509}" dt="2021-10-01T08:21:03.919" v="285" actId="47"/>
        <pc:sldMkLst>
          <pc:docMk/>
          <pc:sldMk cId="2847587687" sldId="314"/>
        </pc:sldMkLst>
      </pc:sldChg>
      <pc:sldChg chg="modSp mod">
        <pc:chgData name="Laura Nieri" userId="4e67948e-09c2-40c9-b437-3cd2c0ff82c7" providerId="ADAL" clId="{EBFB0686-3811-4855-89A4-849CA1B1F509}" dt="2021-10-01T10:08:14.676" v="614" actId="6549"/>
        <pc:sldMkLst>
          <pc:docMk/>
          <pc:sldMk cId="3835849232" sldId="319"/>
        </pc:sldMkLst>
        <pc:spChg chg="mod">
          <ac:chgData name="Laura Nieri" userId="4e67948e-09c2-40c9-b437-3cd2c0ff82c7" providerId="ADAL" clId="{EBFB0686-3811-4855-89A4-849CA1B1F509}" dt="2021-10-01T10:05:11.376" v="587" actId="27636"/>
          <ac:spMkLst>
            <pc:docMk/>
            <pc:sldMk cId="3835849232" sldId="319"/>
            <ac:spMk id="2" creationId="{00000000-0000-0000-0000-000000000000}"/>
          </ac:spMkLst>
        </pc:spChg>
        <pc:spChg chg="mod">
          <ac:chgData name="Laura Nieri" userId="4e67948e-09c2-40c9-b437-3cd2c0ff82c7" providerId="ADAL" clId="{EBFB0686-3811-4855-89A4-849CA1B1F509}" dt="2021-10-01T10:08:14.676" v="614" actId="6549"/>
          <ac:spMkLst>
            <pc:docMk/>
            <pc:sldMk cId="3835849232" sldId="319"/>
            <ac:spMk id="3" creationId="{00000000-0000-0000-0000-000000000000}"/>
          </ac:spMkLst>
        </pc:spChg>
      </pc:sldChg>
      <pc:sldChg chg="modSp mod">
        <pc:chgData name="Laura Nieri" userId="4e67948e-09c2-40c9-b437-3cd2c0ff82c7" providerId="ADAL" clId="{EBFB0686-3811-4855-89A4-849CA1B1F509}" dt="2021-10-01T08:07:32.143" v="0" actId="20577"/>
        <pc:sldMkLst>
          <pc:docMk/>
          <pc:sldMk cId="3641186357" sldId="320"/>
        </pc:sldMkLst>
        <pc:spChg chg="mod">
          <ac:chgData name="Laura Nieri" userId="4e67948e-09c2-40c9-b437-3cd2c0ff82c7" providerId="ADAL" clId="{EBFB0686-3811-4855-89A4-849CA1B1F509}" dt="2021-10-01T08:07:32.143" v="0" actId="20577"/>
          <ac:spMkLst>
            <pc:docMk/>
            <pc:sldMk cId="3641186357" sldId="320"/>
            <ac:spMk id="2" creationId="{00000000-0000-0000-0000-000000000000}"/>
          </ac:spMkLst>
        </pc:spChg>
      </pc:sldChg>
      <pc:sldChg chg="modSp del mod">
        <pc:chgData name="Laura Nieri" userId="4e67948e-09c2-40c9-b437-3cd2c0ff82c7" providerId="ADAL" clId="{EBFB0686-3811-4855-89A4-849CA1B1F509}" dt="2021-10-01T09:15:20.931" v="562" actId="47"/>
        <pc:sldMkLst>
          <pc:docMk/>
          <pc:sldMk cId="801880466" sldId="323"/>
        </pc:sldMkLst>
        <pc:spChg chg="mod">
          <ac:chgData name="Laura Nieri" userId="4e67948e-09c2-40c9-b437-3cd2c0ff82c7" providerId="ADAL" clId="{EBFB0686-3811-4855-89A4-849CA1B1F509}" dt="2021-10-01T08:22:05.089" v="289" actId="6549"/>
          <ac:spMkLst>
            <pc:docMk/>
            <pc:sldMk cId="801880466" sldId="323"/>
            <ac:spMk id="3" creationId="{00000000-0000-0000-0000-000000000000}"/>
          </ac:spMkLst>
        </pc:spChg>
        <pc:spChg chg="mod">
          <ac:chgData name="Laura Nieri" userId="4e67948e-09c2-40c9-b437-3cd2c0ff82c7" providerId="ADAL" clId="{EBFB0686-3811-4855-89A4-849CA1B1F509}" dt="2021-10-01T08:24:00.053" v="297"/>
          <ac:spMkLst>
            <pc:docMk/>
            <pc:sldMk cId="801880466" sldId="323"/>
            <ac:spMk id="6" creationId="{00000000-0000-0000-0000-000000000000}"/>
          </ac:spMkLst>
        </pc:spChg>
      </pc:sldChg>
      <pc:sldChg chg="modSp mod">
        <pc:chgData name="Laura Nieri" userId="4e67948e-09c2-40c9-b437-3cd2c0ff82c7" providerId="ADAL" clId="{EBFB0686-3811-4855-89A4-849CA1B1F509}" dt="2021-10-01T10:12:42.605" v="852" actId="113"/>
        <pc:sldMkLst>
          <pc:docMk/>
          <pc:sldMk cId="1985052708" sldId="324"/>
        </pc:sldMkLst>
        <pc:spChg chg="mod">
          <ac:chgData name="Laura Nieri" userId="4e67948e-09c2-40c9-b437-3cd2c0ff82c7" providerId="ADAL" clId="{EBFB0686-3811-4855-89A4-849CA1B1F509}" dt="2021-10-01T10:12:42.605" v="852" actId="113"/>
          <ac:spMkLst>
            <pc:docMk/>
            <pc:sldMk cId="1985052708" sldId="324"/>
            <ac:spMk id="3" creationId="{00000000-0000-0000-0000-000000000000}"/>
          </ac:spMkLst>
        </pc:spChg>
      </pc:sldChg>
      <pc:sldChg chg="del">
        <pc:chgData name="Laura Nieri" userId="4e67948e-09c2-40c9-b437-3cd2c0ff82c7" providerId="ADAL" clId="{EBFB0686-3811-4855-89A4-849CA1B1F509}" dt="2021-10-01T08:24:38.834" v="299" actId="47"/>
        <pc:sldMkLst>
          <pc:docMk/>
          <pc:sldMk cId="2913198428" sldId="333"/>
        </pc:sldMkLst>
      </pc:sldChg>
      <pc:sldChg chg="modSp mod">
        <pc:chgData name="Laura Nieri" userId="4e67948e-09c2-40c9-b437-3cd2c0ff82c7" providerId="ADAL" clId="{EBFB0686-3811-4855-89A4-849CA1B1F509}" dt="2021-10-01T09:17:54.454" v="572" actId="20577"/>
        <pc:sldMkLst>
          <pc:docMk/>
          <pc:sldMk cId="1542522887" sldId="334"/>
        </pc:sldMkLst>
        <pc:graphicFrameChg chg="mod modGraphic">
          <ac:chgData name="Laura Nieri" userId="4e67948e-09c2-40c9-b437-3cd2c0ff82c7" providerId="ADAL" clId="{EBFB0686-3811-4855-89A4-849CA1B1F509}" dt="2021-10-01T09:17:54.454" v="572" actId="20577"/>
          <ac:graphicFrameMkLst>
            <pc:docMk/>
            <pc:sldMk cId="1542522887" sldId="334"/>
            <ac:graphicFrameMk id="4" creationId="{00000000-0000-0000-0000-000000000000}"/>
          </ac:graphicFrameMkLst>
        </pc:graphicFrameChg>
      </pc:sldChg>
      <pc:sldChg chg="addSp mod ord">
        <pc:chgData name="Laura Nieri" userId="4e67948e-09c2-40c9-b437-3cd2c0ff82c7" providerId="ADAL" clId="{EBFB0686-3811-4855-89A4-849CA1B1F509}" dt="2021-10-01T08:22:48.015" v="296"/>
        <pc:sldMkLst>
          <pc:docMk/>
          <pc:sldMk cId="4241289687" sldId="336"/>
        </pc:sldMkLst>
        <pc:spChg chg="add">
          <ac:chgData name="Laura Nieri" userId="4e67948e-09c2-40c9-b437-3cd2c0ff82c7" providerId="ADAL" clId="{EBFB0686-3811-4855-89A4-849CA1B1F509}" dt="2021-10-01T08:18:22.128" v="224" actId="11529"/>
          <ac:spMkLst>
            <pc:docMk/>
            <pc:sldMk cId="4241289687" sldId="336"/>
            <ac:spMk id="4" creationId="{7E4FE301-D2EE-46F8-AD90-1F6C89CAC6ED}"/>
          </ac:spMkLst>
        </pc:spChg>
      </pc:sldChg>
      <pc:sldChg chg="del">
        <pc:chgData name="Laura Nieri" userId="4e67948e-09c2-40c9-b437-3cd2c0ff82c7" providerId="ADAL" clId="{EBFB0686-3811-4855-89A4-849CA1B1F509}" dt="2021-10-01T08:24:36.440" v="298" actId="47"/>
        <pc:sldMkLst>
          <pc:docMk/>
          <pc:sldMk cId="42311318" sldId="337"/>
        </pc:sldMkLst>
      </pc:sldChg>
      <pc:sldChg chg="modSp mod">
        <pc:chgData name="Laura Nieri" userId="4e67948e-09c2-40c9-b437-3cd2c0ff82c7" providerId="ADAL" clId="{EBFB0686-3811-4855-89A4-849CA1B1F509}" dt="2021-10-01T09:05:50.904" v="535" actId="20577"/>
        <pc:sldMkLst>
          <pc:docMk/>
          <pc:sldMk cId="2574170727" sldId="340"/>
        </pc:sldMkLst>
        <pc:spChg chg="mod">
          <ac:chgData name="Laura Nieri" userId="4e67948e-09c2-40c9-b437-3cd2c0ff82c7" providerId="ADAL" clId="{EBFB0686-3811-4855-89A4-849CA1B1F509}" dt="2021-10-01T09:05:50.904" v="535" actId="20577"/>
          <ac:spMkLst>
            <pc:docMk/>
            <pc:sldMk cId="2574170727" sldId="340"/>
            <ac:spMk id="4" creationId="{00000000-0000-0000-0000-000000000000}"/>
          </ac:spMkLst>
        </pc:spChg>
      </pc:sldChg>
      <pc:sldChg chg="new del">
        <pc:chgData name="Laura Nieri" userId="4e67948e-09c2-40c9-b437-3cd2c0ff82c7" providerId="ADAL" clId="{EBFB0686-3811-4855-89A4-849CA1B1F509}" dt="2021-10-01T08:24:57.866" v="301" actId="680"/>
        <pc:sldMkLst>
          <pc:docMk/>
          <pc:sldMk cId="591090357" sldId="344"/>
        </pc:sldMkLst>
      </pc:sldChg>
      <pc:sldChg chg="addSp modSp add mod modClrScheme chgLayout">
        <pc:chgData name="Laura Nieri" userId="4e67948e-09c2-40c9-b437-3cd2c0ff82c7" providerId="ADAL" clId="{EBFB0686-3811-4855-89A4-849CA1B1F509}" dt="2021-10-01T10:12:24.520" v="850" actId="20577"/>
        <pc:sldMkLst>
          <pc:docMk/>
          <pc:sldMk cId="706208464" sldId="344"/>
        </pc:sldMkLst>
        <pc:spChg chg="mod ord">
          <ac:chgData name="Laura Nieri" userId="4e67948e-09c2-40c9-b437-3cd2c0ff82c7" providerId="ADAL" clId="{EBFB0686-3811-4855-89A4-849CA1B1F509}" dt="2021-10-01T10:09:24.796" v="615" actId="6549"/>
          <ac:spMkLst>
            <pc:docMk/>
            <pc:sldMk cId="706208464" sldId="344"/>
            <ac:spMk id="2" creationId="{00000000-0000-0000-0000-000000000000}"/>
          </ac:spMkLst>
        </pc:spChg>
        <pc:spChg chg="mod ord">
          <ac:chgData name="Laura Nieri" userId="4e67948e-09c2-40c9-b437-3cd2c0ff82c7" providerId="ADAL" clId="{EBFB0686-3811-4855-89A4-849CA1B1F509}" dt="2021-10-01T08:33:04.127" v="321" actId="700"/>
          <ac:spMkLst>
            <pc:docMk/>
            <pc:sldMk cId="706208464" sldId="344"/>
            <ac:spMk id="3" creationId="{00000000-0000-0000-0000-000000000000}"/>
          </ac:spMkLst>
        </pc:spChg>
        <pc:spChg chg="add mod">
          <ac:chgData name="Laura Nieri" userId="4e67948e-09c2-40c9-b437-3cd2c0ff82c7" providerId="ADAL" clId="{EBFB0686-3811-4855-89A4-849CA1B1F509}" dt="2021-10-01T10:12:24.520" v="850" actId="20577"/>
          <ac:spMkLst>
            <pc:docMk/>
            <pc:sldMk cId="706208464" sldId="344"/>
            <ac:spMk id="4" creationId="{F1A0D810-CC6F-4191-9E0D-0CD8C3C7CCA7}"/>
          </ac:spMkLst>
        </pc:spChg>
      </pc:sldChg>
      <pc:sldChg chg="new del">
        <pc:chgData name="Laura Nieri" userId="4e67948e-09c2-40c9-b437-3cd2c0ff82c7" providerId="ADAL" clId="{EBFB0686-3811-4855-89A4-849CA1B1F509}" dt="2021-10-01T10:12:56.434" v="853" actId="47"/>
        <pc:sldMkLst>
          <pc:docMk/>
          <pc:sldMk cId="4015495579" sldId="345"/>
        </pc:sldMkLst>
      </pc:sldChg>
    </pc:docChg>
  </pc:docChgLst>
  <pc:docChgLst>
    <pc:chgData name="Boris Negri" userId="S::s4810072@studenti.unige.it::f51affc6-3e1d-4ede-a267-724225cf8041" providerId="AD" clId="Web-{8ECFFE65-C55F-45EE-A9F3-18614823CBEB}"/>
    <pc:docChg chg="modSld">
      <pc:chgData name="Boris Negri" userId="S::s4810072@studenti.unige.it::f51affc6-3e1d-4ede-a267-724225cf8041" providerId="AD" clId="Web-{8ECFFE65-C55F-45EE-A9F3-18614823CBEB}" dt="2023-09-24T12:38:21.681" v="14" actId="1076"/>
      <pc:docMkLst>
        <pc:docMk/>
      </pc:docMkLst>
      <pc:sldChg chg="modSp">
        <pc:chgData name="Boris Negri" userId="S::s4810072@studenti.unige.it::f51affc6-3e1d-4ede-a267-724225cf8041" providerId="AD" clId="Web-{8ECFFE65-C55F-45EE-A9F3-18614823CBEB}" dt="2023-09-24T12:33:55.724" v="1" actId="20577"/>
        <pc:sldMkLst>
          <pc:docMk/>
          <pc:sldMk cId="1985052708" sldId="324"/>
        </pc:sldMkLst>
        <pc:spChg chg="mod">
          <ac:chgData name="Boris Negri" userId="S::s4810072@studenti.unige.it::f51affc6-3e1d-4ede-a267-724225cf8041" providerId="AD" clId="Web-{8ECFFE65-C55F-45EE-A9F3-18614823CBEB}" dt="2023-09-24T12:33:55.724" v="1" actId="20577"/>
          <ac:spMkLst>
            <pc:docMk/>
            <pc:sldMk cId="1985052708" sldId="324"/>
            <ac:spMk id="3" creationId="{00000000-0000-0000-0000-000000000000}"/>
          </ac:spMkLst>
        </pc:spChg>
      </pc:sldChg>
      <pc:sldChg chg="addSp delSp modSp">
        <pc:chgData name="Boris Negri" userId="S::s4810072@studenti.unige.it::f51affc6-3e1d-4ede-a267-724225cf8041" providerId="AD" clId="Web-{8ECFFE65-C55F-45EE-A9F3-18614823CBEB}" dt="2023-09-24T12:38:21.681" v="14" actId="1076"/>
        <pc:sldMkLst>
          <pc:docMk/>
          <pc:sldMk cId="4023217162" sldId="383"/>
        </pc:sldMkLst>
        <pc:spChg chg="add del mod">
          <ac:chgData name="Boris Negri" userId="S::s4810072@studenti.unige.it::f51affc6-3e1d-4ede-a267-724225cf8041" providerId="AD" clId="Web-{8ECFFE65-C55F-45EE-A9F3-18614823CBEB}" dt="2023-09-24T12:36:15.875" v="6"/>
          <ac:spMkLst>
            <pc:docMk/>
            <pc:sldMk cId="4023217162" sldId="383"/>
            <ac:spMk id="3" creationId="{43EF41B1-71F8-F822-7927-157AAC4D00E9}"/>
          </ac:spMkLst>
        </pc:spChg>
        <pc:spChg chg="mod">
          <ac:chgData name="Boris Negri" userId="S::s4810072@studenti.unige.it::f51affc6-3e1d-4ede-a267-724225cf8041" providerId="AD" clId="Web-{8ECFFE65-C55F-45EE-A9F3-18614823CBEB}" dt="2023-09-24T12:38:21.681" v="14" actId="1076"/>
          <ac:spMkLst>
            <pc:docMk/>
            <pc:sldMk cId="4023217162" sldId="383"/>
            <ac:spMk id="5" creationId="{1022ADEF-869E-2133-AE1A-A603C6ECAEA4}"/>
          </ac:spMkLst>
        </pc:spChg>
        <pc:picChg chg="del">
          <ac:chgData name="Boris Negri" userId="S::s4810072@studenti.unige.it::f51affc6-3e1d-4ede-a267-724225cf8041" providerId="AD" clId="Web-{8ECFFE65-C55F-45EE-A9F3-18614823CBEB}" dt="2023-09-24T12:36:11.171" v="2"/>
          <ac:picMkLst>
            <pc:docMk/>
            <pc:sldMk cId="4023217162" sldId="383"/>
            <ac:picMk id="2" creationId="{48986161-38E8-E281-5E77-C4FDF656B400}"/>
          </ac:picMkLst>
        </pc:picChg>
        <pc:picChg chg="mod">
          <ac:chgData name="Boris Negri" userId="S::s4810072@studenti.unige.it::f51affc6-3e1d-4ede-a267-724225cf8041" providerId="AD" clId="Web-{8ECFFE65-C55F-45EE-A9F3-18614823CBEB}" dt="2023-09-24T12:37:51.976" v="9" actId="1076"/>
          <ac:picMkLst>
            <pc:docMk/>
            <pc:sldMk cId="4023217162" sldId="383"/>
            <ac:picMk id="4" creationId="{6F8DB319-AEBF-827A-6AB7-979394455EAE}"/>
          </ac:picMkLst>
        </pc:picChg>
        <pc:picChg chg="add mod">
          <ac:chgData name="Boris Negri" userId="S::s4810072@studenti.unige.it::f51affc6-3e1d-4ede-a267-724225cf8041" providerId="AD" clId="Web-{8ECFFE65-C55F-45EE-A9F3-18614823CBEB}" dt="2023-09-24T12:38:14.868" v="13" actId="14100"/>
          <ac:picMkLst>
            <pc:docMk/>
            <pc:sldMk cId="4023217162" sldId="383"/>
            <ac:picMk id="10" creationId="{079930FB-8F70-C64A-7DFC-485C8A048A6C}"/>
          </ac:picMkLst>
        </pc:picChg>
      </pc:sldChg>
    </pc:docChg>
  </pc:docChgLst>
  <pc:docChgLst>
    <pc:chgData name="Corrado Lagazio" userId="S::corrado.lagazio@unige.it::054a5e07-e9b9-4c6a-9a4f-a5749080b2f0" providerId="AD" clId="Web-{C0E0A619-C4E2-4D3C-BCD0-F2D81340E3DA}"/>
    <pc:docChg chg="modSld">
      <pc:chgData name="Corrado Lagazio" userId="S::corrado.lagazio@unige.it::054a5e07-e9b9-4c6a-9a4f-a5749080b2f0" providerId="AD" clId="Web-{C0E0A619-C4E2-4D3C-BCD0-F2D81340E3DA}" dt="2023-09-26T12:51:15.283" v="22" actId="20577"/>
      <pc:docMkLst>
        <pc:docMk/>
      </pc:docMkLst>
      <pc:sldChg chg="modSp">
        <pc:chgData name="Corrado Lagazio" userId="S::corrado.lagazio@unige.it::054a5e07-e9b9-4c6a-9a4f-a5749080b2f0" providerId="AD" clId="Web-{C0E0A619-C4E2-4D3C-BCD0-F2D81340E3DA}" dt="2023-09-26T12:51:15.283" v="22" actId="20577"/>
        <pc:sldMkLst>
          <pc:docMk/>
          <pc:sldMk cId="1923260531" sldId="284"/>
        </pc:sldMkLst>
        <pc:spChg chg="mod">
          <ac:chgData name="Corrado Lagazio" userId="S::corrado.lagazio@unige.it::054a5e07-e9b9-4c6a-9a4f-a5749080b2f0" providerId="AD" clId="Web-{C0E0A619-C4E2-4D3C-BCD0-F2D81340E3DA}" dt="2023-09-26T12:51:15.283" v="22" actId="20577"/>
          <ac:spMkLst>
            <pc:docMk/>
            <pc:sldMk cId="1923260531" sldId="284"/>
            <ac:spMk id="6" creationId="{00000000-0000-0000-0000-000000000000}"/>
          </ac:spMkLst>
        </pc:spChg>
      </pc:sldChg>
    </pc:docChg>
  </pc:docChgLst>
  <pc:docChgLst>
    <pc:chgData name="Corrado Lagazio" userId="054a5e07-e9b9-4c6a-9a4f-a5749080b2f0" providerId="ADAL" clId="{B93FDD1F-8704-489C-86E4-2DE5F6361AAD}"/>
    <pc:docChg chg="modSld">
      <pc:chgData name="Corrado Lagazio" userId="054a5e07-e9b9-4c6a-9a4f-a5749080b2f0" providerId="ADAL" clId="{B93FDD1F-8704-489C-86E4-2DE5F6361AAD}" dt="2023-09-26T13:22:56.927" v="64" actId="14100"/>
      <pc:docMkLst>
        <pc:docMk/>
      </pc:docMkLst>
      <pc:sldChg chg="modSp mod">
        <pc:chgData name="Corrado Lagazio" userId="054a5e07-e9b9-4c6a-9a4f-a5749080b2f0" providerId="ADAL" clId="{B93FDD1F-8704-489C-86E4-2DE5F6361AAD}" dt="2023-09-26T13:22:56.927" v="64" actId="14100"/>
        <pc:sldMkLst>
          <pc:docMk/>
          <pc:sldMk cId="1996457344" sldId="385"/>
        </pc:sldMkLst>
        <pc:spChg chg="mod">
          <ac:chgData name="Corrado Lagazio" userId="054a5e07-e9b9-4c6a-9a4f-a5749080b2f0" providerId="ADAL" clId="{B93FDD1F-8704-489C-86E4-2DE5F6361AAD}" dt="2023-09-26T13:22:56.927" v="64" actId="14100"/>
          <ac:spMkLst>
            <pc:docMk/>
            <pc:sldMk cId="1996457344" sldId="385"/>
            <ac:spMk id="15" creationId="{986D009D-E774-27E6-252F-8103C2E9C999}"/>
          </ac:spMkLst>
        </pc:spChg>
      </pc:sldChg>
    </pc:docChg>
  </pc:docChgLst>
  <pc:docChgLst>
    <pc:chgData name="Davide Maestroni" userId="S::s4372666@studenti.unige.it::a0fe34d9-3a69-4438-9af8-71d70d8da616" providerId="AD" clId="Web-{C5632A6C-D3DD-4B90-9D21-F16B895D22D2}"/>
    <pc:docChg chg="delSld">
      <pc:chgData name="Davide Maestroni" userId="S::s4372666@studenti.unige.it::a0fe34d9-3a69-4438-9af8-71d70d8da616" providerId="AD" clId="Web-{C5632A6C-D3DD-4B90-9D21-F16B895D22D2}" dt="2021-10-01T11:25:10.146" v="0"/>
      <pc:docMkLst>
        <pc:docMk/>
      </pc:docMkLst>
      <pc:sldChg chg="del">
        <pc:chgData name="Davide Maestroni" userId="S::s4372666@studenti.unige.it::a0fe34d9-3a69-4438-9af8-71d70d8da616" providerId="AD" clId="Web-{C5632A6C-D3DD-4B90-9D21-F16B895D22D2}" dt="2021-10-01T11:25:10.146" v="0"/>
        <pc:sldMkLst>
          <pc:docMk/>
          <pc:sldMk cId="4241289687" sldId="336"/>
        </pc:sldMkLst>
      </pc:sldChg>
    </pc:docChg>
  </pc:docChgLst>
  <pc:docChgLst>
    <pc:chgData name="Davide Maestroni" userId="S::s4372666@studenti.unige.it::a0fe34d9-3a69-4438-9af8-71d70d8da616" providerId="AD" clId="Web-{60327999-0BEE-4840-B0E5-906490841D7A}"/>
    <pc:docChg chg="delSld">
      <pc:chgData name="Davide Maestroni" userId="S::s4372666@studenti.unige.it::a0fe34d9-3a69-4438-9af8-71d70d8da616" providerId="AD" clId="Web-{60327999-0BEE-4840-B0E5-906490841D7A}" dt="2021-10-01T14:03:01.038" v="0"/>
      <pc:docMkLst>
        <pc:docMk/>
      </pc:docMkLst>
      <pc:sldChg chg="del">
        <pc:chgData name="Davide Maestroni" userId="S::s4372666@studenti.unige.it::a0fe34d9-3a69-4438-9af8-71d70d8da616" providerId="AD" clId="Web-{60327999-0BEE-4840-B0E5-906490841D7A}" dt="2021-10-01T14:03:01.038" v="0"/>
        <pc:sldMkLst>
          <pc:docMk/>
          <pc:sldMk cId="2593396458" sldId="270"/>
        </pc:sldMkLst>
      </pc:sldChg>
    </pc:docChg>
  </pc:docChgLst>
  <pc:docChgLst>
    <pc:chgData name="Laura Nieri" userId="4e67948e-09c2-40c9-b437-3cd2c0ff82c7" providerId="ADAL" clId="{3ACC49B8-659C-4B1B-BAF9-4EC175949B53}"/>
    <pc:docChg chg="undo custSel addSld delSld modSld modMainMaster">
      <pc:chgData name="Laura Nieri" userId="4e67948e-09c2-40c9-b437-3cd2c0ff82c7" providerId="ADAL" clId="{3ACC49B8-659C-4B1B-BAF9-4EC175949B53}" dt="2022-10-04T16:43:09.479" v="134" actId="120"/>
      <pc:docMkLst>
        <pc:docMk/>
      </pc:docMkLst>
      <pc:sldChg chg="modSp mod">
        <pc:chgData name="Laura Nieri" userId="4e67948e-09c2-40c9-b437-3cd2c0ff82c7" providerId="ADAL" clId="{3ACC49B8-659C-4B1B-BAF9-4EC175949B53}" dt="2022-10-04T16:34:35.381" v="132" actId="403"/>
        <pc:sldMkLst>
          <pc:docMk/>
          <pc:sldMk cId="1923260531" sldId="284"/>
        </pc:sldMkLst>
        <pc:spChg chg="mod">
          <ac:chgData name="Laura Nieri" userId="4e67948e-09c2-40c9-b437-3cd2c0ff82c7" providerId="ADAL" clId="{3ACC49B8-659C-4B1B-BAF9-4EC175949B53}" dt="2022-10-04T16:34:35.381" v="132" actId="403"/>
          <ac:spMkLst>
            <pc:docMk/>
            <pc:sldMk cId="1923260531" sldId="284"/>
            <ac:spMk id="6" creationId="{00000000-0000-0000-0000-000000000000}"/>
          </ac:spMkLst>
        </pc:spChg>
      </pc:sldChg>
      <pc:sldChg chg="modSp mod">
        <pc:chgData name="Laura Nieri" userId="4e67948e-09c2-40c9-b437-3cd2c0ff82c7" providerId="ADAL" clId="{3ACC49B8-659C-4B1B-BAF9-4EC175949B53}" dt="2022-10-04T16:21:57.387" v="5"/>
        <pc:sldMkLst>
          <pc:docMk/>
          <pc:sldMk cId="1771669312" sldId="295"/>
        </pc:sldMkLst>
        <pc:spChg chg="mod">
          <ac:chgData name="Laura Nieri" userId="4e67948e-09c2-40c9-b437-3cd2c0ff82c7" providerId="ADAL" clId="{3ACC49B8-659C-4B1B-BAF9-4EC175949B53}" dt="2022-10-04T16:21:57.387" v="5"/>
          <ac:spMkLst>
            <pc:docMk/>
            <pc:sldMk cId="1771669312" sldId="295"/>
            <ac:spMk id="3" creationId="{00000000-0000-0000-0000-000000000000}"/>
          </ac:spMkLst>
        </pc:spChg>
      </pc:sldChg>
      <pc:sldChg chg="modSp mod">
        <pc:chgData name="Laura Nieri" userId="4e67948e-09c2-40c9-b437-3cd2c0ff82c7" providerId="ADAL" clId="{3ACC49B8-659C-4B1B-BAF9-4EC175949B53}" dt="2022-10-04T16:34:45.015" v="133" actId="6549"/>
        <pc:sldMkLst>
          <pc:docMk/>
          <pc:sldMk cId="3605776001" sldId="297"/>
        </pc:sldMkLst>
        <pc:spChg chg="mod">
          <ac:chgData name="Laura Nieri" userId="4e67948e-09c2-40c9-b437-3cd2c0ff82c7" providerId="ADAL" clId="{3ACC49B8-659C-4B1B-BAF9-4EC175949B53}" dt="2022-10-04T16:34:45.015" v="133" actId="6549"/>
          <ac:spMkLst>
            <pc:docMk/>
            <pc:sldMk cId="3605776001" sldId="297"/>
            <ac:spMk id="3" creationId="{00000000-0000-0000-0000-000000000000}"/>
          </ac:spMkLst>
        </pc:spChg>
      </pc:sldChg>
      <pc:sldChg chg="modSp mod">
        <pc:chgData name="Laura Nieri" userId="4e67948e-09c2-40c9-b437-3cd2c0ff82c7" providerId="ADAL" clId="{3ACC49B8-659C-4B1B-BAF9-4EC175949B53}" dt="2022-10-04T16:28:48.583" v="108" actId="1076"/>
        <pc:sldMkLst>
          <pc:docMk/>
          <pc:sldMk cId="1564395921" sldId="299"/>
        </pc:sldMkLst>
        <pc:spChg chg="mod">
          <ac:chgData name="Laura Nieri" userId="4e67948e-09c2-40c9-b437-3cd2c0ff82c7" providerId="ADAL" clId="{3ACC49B8-659C-4B1B-BAF9-4EC175949B53}" dt="2022-10-04T16:28:44.009" v="107" actId="5793"/>
          <ac:spMkLst>
            <pc:docMk/>
            <pc:sldMk cId="1564395921" sldId="299"/>
            <ac:spMk id="3" creationId="{00000000-0000-0000-0000-000000000000}"/>
          </ac:spMkLst>
        </pc:spChg>
        <pc:picChg chg="mod">
          <ac:chgData name="Laura Nieri" userId="4e67948e-09c2-40c9-b437-3cd2c0ff82c7" providerId="ADAL" clId="{3ACC49B8-659C-4B1B-BAF9-4EC175949B53}" dt="2022-10-04T16:28:48.583" v="108" actId="1076"/>
          <ac:picMkLst>
            <pc:docMk/>
            <pc:sldMk cId="1564395921" sldId="299"/>
            <ac:picMk id="4" creationId="{00000000-0000-0000-0000-000000000000}"/>
          </ac:picMkLst>
        </pc:picChg>
      </pc:sldChg>
      <pc:sldChg chg="modSp mod">
        <pc:chgData name="Laura Nieri" userId="4e67948e-09c2-40c9-b437-3cd2c0ff82c7" providerId="ADAL" clId="{3ACC49B8-659C-4B1B-BAF9-4EC175949B53}" dt="2022-10-04T16:29:00.664" v="109" actId="113"/>
        <pc:sldMkLst>
          <pc:docMk/>
          <pc:sldMk cId="1170170529" sldId="310"/>
        </pc:sldMkLst>
        <pc:spChg chg="mod">
          <ac:chgData name="Laura Nieri" userId="4e67948e-09c2-40c9-b437-3cd2c0ff82c7" providerId="ADAL" clId="{3ACC49B8-659C-4B1B-BAF9-4EC175949B53}" dt="2022-10-04T16:29:00.664" v="109" actId="113"/>
          <ac:spMkLst>
            <pc:docMk/>
            <pc:sldMk cId="1170170529" sldId="310"/>
            <ac:spMk id="3" creationId="{00000000-0000-0000-0000-000000000000}"/>
          </ac:spMkLst>
        </pc:spChg>
      </pc:sldChg>
      <pc:sldChg chg="modSp mod">
        <pc:chgData name="Laura Nieri" userId="4e67948e-09c2-40c9-b437-3cd2c0ff82c7" providerId="ADAL" clId="{3ACC49B8-659C-4B1B-BAF9-4EC175949B53}" dt="2022-10-04T16:26:05.700" v="76" actId="1076"/>
        <pc:sldMkLst>
          <pc:docMk/>
          <pc:sldMk cId="3835849232" sldId="319"/>
        </pc:sldMkLst>
        <pc:spChg chg="mod">
          <ac:chgData name="Laura Nieri" userId="4e67948e-09c2-40c9-b437-3cd2c0ff82c7" providerId="ADAL" clId="{3ACC49B8-659C-4B1B-BAF9-4EC175949B53}" dt="2022-10-04T16:26:05.700" v="76" actId="1076"/>
          <ac:spMkLst>
            <pc:docMk/>
            <pc:sldMk cId="3835849232" sldId="319"/>
            <ac:spMk id="2" creationId="{00000000-0000-0000-0000-000000000000}"/>
          </ac:spMkLst>
        </pc:spChg>
      </pc:sldChg>
      <pc:sldChg chg="modSp mod">
        <pc:chgData name="Laura Nieri" userId="4e67948e-09c2-40c9-b437-3cd2c0ff82c7" providerId="ADAL" clId="{3ACC49B8-659C-4B1B-BAF9-4EC175949B53}" dt="2022-10-04T16:33:24.839" v="124" actId="404"/>
        <pc:sldMkLst>
          <pc:docMk/>
          <pc:sldMk cId="3641186357" sldId="320"/>
        </pc:sldMkLst>
        <pc:spChg chg="mod">
          <ac:chgData name="Laura Nieri" userId="4e67948e-09c2-40c9-b437-3cd2c0ff82c7" providerId="ADAL" clId="{3ACC49B8-659C-4B1B-BAF9-4EC175949B53}" dt="2022-10-04T16:25:46.377" v="66" actId="20577"/>
          <ac:spMkLst>
            <pc:docMk/>
            <pc:sldMk cId="3641186357" sldId="320"/>
            <ac:spMk id="2" creationId="{00000000-0000-0000-0000-000000000000}"/>
          </ac:spMkLst>
        </pc:spChg>
        <pc:spChg chg="mod">
          <ac:chgData name="Laura Nieri" userId="4e67948e-09c2-40c9-b437-3cd2c0ff82c7" providerId="ADAL" clId="{3ACC49B8-659C-4B1B-BAF9-4EC175949B53}" dt="2022-10-04T16:24:50.150" v="54" actId="20577"/>
          <ac:spMkLst>
            <pc:docMk/>
            <pc:sldMk cId="3641186357" sldId="320"/>
            <ac:spMk id="4" creationId="{00000000-0000-0000-0000-000000000000}"/>
          </ac:spMkLst>
        </pc:spChg>
        <pc:spChg chg="mod">
          <ac:chgData name="Laura Nieri" userId="4e67948e-09c2-40c9-b437-3cd2c0ff82c7" providerId="ADAL" clId="{3ACC49B8-659C-4B1B-BAF9-4EC175949B53}" dt="2022-10-04T16:33:24.839" v="124" actId="404"/>
          <ac:spMkLst>
            <pc:docMk/>
            <pc:sldMk cId="3641186357" sldId="320"/>
            <ac:spMk id="10" creationId="{00000000-0000-0000-0000-000000000000}"/>
          </ac:spMkLst>
        </pc:spChg>
      </pc:sldChg>
      <pc:sldChg chg="modSp mod">
        <pc:chgData name="Laura Nieri" userId="4e67948e-09c2-40c9-b437-3cd2c0ff82c7" providerId="ADAL" clId="{3ACC49B8-659C-4B1B-BAF9-4EC175949B53}" dt="2022-10-04T16:33:51.601" v="125" actId="20577"/>
        <pc:sldMkLst>
          <pc:docMk/>
          <pc:sldMk cId="1985052708" sldId="324"/>
        </pc:sldMkLst>
        <pc:spChg chg="mod">
          <ac:chgData name="Laura Nieri" userId="4e67948e-09c2-40c9-b437-3cd2c0ff82c7" providerId="ADAL" clId="{3ACC49B8-659C-4B1B-BAF9-4EC175949B53}" dt="2022-10-04T16:33:51.601" v="125" actId="20577"/>
          <ac:spMkLst>
            <pc:docMk/>
            <pc:sldMk cId="1985052708" sldId="324"/>
            <ac:spMk id="3" creationId="{00000000-0000-0000-0000-000000000000}"/>
          </ac:spMkLst>
        </pc:spChg>
      </pc:sldChg>
      <pc:sldChg chg="modSp mod">
        <pc:chgData name="Laura Nieri" userId="4e67948e-09c2-40c9-b437-3cd2c0ff82c7" providerId="ADAL" clId="{3ACC49B8-659C-4B1B-BAF9-4EC175949B53}" dt="2022-10-04T16:29:58.130" v="112" actId="12"/>
        <pc:sldMkLst>
          <pc:docMk/>
          <pc:sldMk cId="706208464" sldId="344"/>
        </pc:sldMkLst>
        <pc:spChg chg="mod">
          <ac:chgData name="Laura Nieri" userId="4e67948e-09c2-40c9-b437-3cd2c0ff82c7" providerId="ADAL" clId="{3ACC49B8-659C-4B1B-BAF9-4EC175949B53}" dt="2022-10-04T16:29:58.130" v="112" actId="12"/>
          <ac:spMkLst>
            <pc:docMk/>
            <pc:sldMk cId="706208464" sldId="344"/>
            <ac:spMk id="4" creationId="{F1A0D810-CC6F-4191-9E0D-0CD8C3C7CCA7}"/>
          </ac:spMkLst>
        </pc:spChg>
      </pc:sldChg>
      <pc:sldChg chg="modSp add del mod">
        <pc:chgData name="Laura Nieri" userId="4e67948e-09c2-40c9-b437-3cd2c0ff82c7" providerId="ADAL" clId="{3ACC49B8-659C-4B1B-BAF9-4EC175949B53}" dt="2022-10-04T16:32:46.113" v="120" actId="120"/>
        <pc:sldMkLst>
          <pc:docMk/>
          <pc:sldMk cId="1993548545" sldId="373"/>
        </pc:sldMkLst>
        <pc:spChg chg="mod">
          <ac:chgData name="Laura Nieri" userId="4e67948e-09c2-40c9-b437-3cd2c0ff82c7" providerId="ADAL" clId="{3ACC49B8-659C-4B1B-BAF9-4EC175949B53}" dt="2022-10-04T16:32:46.113" v="120" actId="120"/>
          <ac:spMkLst>
            <pc:docMk/>
            <pc:sldMk cId="1993548545" sldId="373"/>
            <ac:spMk id="6" creationId="{23007B66-ECB8-46BE-B1C3-E2F393D1C06F}"/>
          </ac:spMkLst>
        </pc:spChg>
      </pc:sldChg>
      <pc:sldChg chg="modSp add del mod">
        <pc:chgData name="Laura Nieri" userId="4e67948e-09c2-40c9-b437-3cd2c0ff82c7" providerId="ADAL" clId="{3ACC49B8-659C-4B1B-BAF9-4EC175949B53}" dt="2022-10-04T16:43:09.479" v="134" actId="120"/>
        <pc:sldMkLst>
          <pc:docMk/>
          <pc:sldMk cId="1322909573" sldId="375"/>
        </pc:sldMkLst>
        <pc:spChg chg="mod">
          <ac:chgData name="Laura Nieri" userId="4e67948e-09c2-40c9-b437-3cd2c0ff82c7" providerId="ADAL" clId="{3ACC49B8-659C-4B1B-BAF9-4EC175949B53}" dt="2022-10-04T16:43:09.479" v="134" actId="120"/>
          <ac:spMkLst>
            <pc:docMk/>
            <pc:sldMk cId="1322909573" sldId="375"/>
            <ac:spMk id="6" creationId="{23007B66-ECB8-46BE-B1C3-E2F393D1C06F}"/>
          </ac:spMkLst>
        </pc:spChg>
      </pc:sldChg>
      <pc:sldChg chg="modSp add mod modClrScheme chgLayout">
        <pc:chgData name="Laura Nieri" userId="4e67948e-09c2-40c9-b437-3cd2c0ff82c7" providerId="ADAL" clId="{3ACC49B8-659C-4B1B-BAF9-4EC175949B53}" dt="2022-10-04T16:24:26.454" v="50" actId="207"/>
        <pc:sldMkLst>
          <pc:docMk/>
          <pc:sldMk cId="3987983512" sldId="378"/>
        </pc:sldMkLst>
        <pc:spChg chg="mod ord">
          <ac:chgData name="Laura Nieri" userId="4e67948e-09c2-40c9-b437-3cd2c0ff82c7" providerId="ADAL" clId="{3ACC49B8-659C-4B1B-BAF9-4EC175949B53}" dt="2022-10-04T16:22:57.300" v="12" actId="14100"/>
          <ac:spMkLst>
            <pc:docMk/>
            <pc:sldMk cId="3987983512" sldId="378"/>
            <ac:spMk id="6" creationId="{23007B66-ECB8-46BE-B1C3-E2F393D1C06F}"/>
          </ac:spMkLst>
        </pc:spChg>
        <pc:spChg chg="mod ord">
          <ac:chgData name="Laura Nieri" userId="4e67948e-09c2-40c9-b437-3cd2c0ff82c7" providerId="ADAL" clId="{3ACC49B8-659C-4B1B-BAF9-4EC175949B53}" dt="2022-10-04T16:24:26.454" v="50" actId="207"/>
          <ac:spMkLst>
            <pc:docMk/>
            <pc:sldMk cId="3987983512" sldId="378"/>
            <ac:spMk id="7" creationId="{A2BB1F18-9601-4818-9806-72C35293E872}"/>
          </ac:spMkLst>
        </pc:spChg>
      </pc:sldChg>
      <pc:sldMasterChg chg="modSldLayout">
        <pc:chgData name="Laura Nieri" userId="4e67948e-09c2-40c9-b437-3cd2c0ff82c7" providerId="ADAL" clId="{3ACC49B8-659C-4B1B-BAF9-4EC175949B53}" dt="2022-10-04T16:31:55.606" v="116"/>
        <pc:sldMasterMkLst>
          <pc:docMk/>
          <pc:sldMasterMk cId="829796385" sldId="2147483708"/>
        </pc:sldMasterMkLst>
        <pc:sldLayoutChg chg="addSp modSp">
          <pc:chgData name="Laura Nieri" userId="4e67948e-09c2-40c9-b437-3cd2c0ff82c7" providerId="ADAL" clId="{3ACC49B8-659C-4B1B-BAF9-4EC175949B53}" dt="2022-10-04T16:31:55.606" v="116"/>
          <pc:sldLayoutMkLst>
            <pc:docMk/>
            <pc:sldMasterMk cId="829796385" sldId="2147483708"/>
            <pc:sldLayoutMk cId="2553338987" sldId="2147483710"/>
          </pc:sldLayoutMkLst>
          <pc:spChg chg="add mod">
            <ac:chgData name="Laura Nieri" userId="4e67948e-09c2-40c9-b437-3cd2c0ff82c7" providerId="ADAL" clId="{3ACC49B8-659C-4B1B-BAF9-4EC175949B53}" dt="2022-10-04T16:31:55.606" v="116"/>
            <ac:spMkLst>
              <pc:docMk/>
              <pc:sldMasterMk cId="829796385" sldId="2147483708"/>
              <pc:sldLayoutMk cId="2553338987" sldId="2147483710"/>
              <ac:spMk id="7" creationId="{FB88473B-ED92-41EC-8A7A-4067BF077756}"/>
            </ac:spMkLst>
          </pc:spChg>
          <pc:spChg chg="add mod">
            <ac:chgData name="Laura Nieri" userId="4e67948e-09c2-40c9-b437-3cd2c0ff82c7" providerId="ADAL" clId="{3ACC49B8-659C-4B1B-BAF9-4EC175949B53}" dt="2022-10-04T16:31:55.606" v="116"/>
            <ac:spMkLst>
              <pc:docMk/>
              <pc:sldMasterMk cId="829796385" sldId="2147483708"/>
              <pc:sldLayoutMk cId="2553338987" sldId="2147483710"/>
              <ac:spMk id="8" creationId="{6411D66F-622F-4D55-AD3B-F0D57B0FEF8D}"/>
            </ac:spMkLst>
          </pc:spChg>
          <pc:picChg chg="add mod">
            <ac:chgData name="Laura Nieri" userId="4e67948e-09c2-40c9-b437-3cd2c0ff82c7" providerId="ADAL" clId="{3ACC49B8-659C-4B1B-BAF9-4EC175949B53}" dt="2022-10-04T16:31:55.606" v="116"/>
            <ac:picMkLst>
              <pc:docMk/>
              <pc:sldMasterMk cId="829796385" sldId="2147483708"/>
              <pc:sldLayoutMk cId="2553338987" sldId="2147483710"/>
              <ac:picMk id="9" creationId="{4FE4D06E-D5DC-41FA-8325-AC23A3E9FB8F}"/>
            </ac:picMkLst>
          </pc:picChg>
        </pc:sldLayoutChg>
      </pc:sldMasterChg>
    </pc:docChg>
  </pc:docChgLst>
  <pc:docChgLst>
    <pc:chgData name="Davide Maestroni" userId="S::s4372666@studenti.unige.it::a0fe34d9-3a69-4438-9af8-71d70d8da616" providerId="AD" clId="Web-{B5414AA4-D4C2-41AD-9FFA-3B27E84233E8}"/>
    <pc:docChg chg="addSld delSld modSld addMainMaster">
      <pc:chgData name="Davide Maestroni" userId="S::s4372666@studenti.unige.it::a0fe34d9-3a69-4438-9af8-71d70d8da616" providerId="AD" clId="Web-{B5414AA4-D4C2-41AD-9FFA-3B27E84233E8}" dt="2022-10-04T20:16:13.902" v="12"/>
      <pc:docMkLst>
        <pc:docMk/>
      </pc:docMkLst>
      <pc:sldChg chg="addSp delSp modSp">
        <pc:chgData name="Davide Maestroni" userId="S::s4372666@studenti.unige.it::a0fe34d9-3a69-4438-9af8-71d70d8da616" providerId="AD" clId="Web-{B5414AA4-D4C2-41AD-9FFA-3B27E84233E8}" dt="2022-10-04T20:15:30.308" v="6"/>
        <pc:sldMkLst>
          <pc:docMk/>
          <pc:sldMk cId="3605776001" sldId="297"/>
        </pc:sldMkLst>
        <pc:spChg chg="add del mod">
          <ac:chgData name="Davide Maestroni" userId="S::s4372666@studenti.unige.it::a0fe34d9-3a69-4438-9af8-71d70d8da616" providerId="AD" clId="Web-{B5414AA4-D4C2-41AD-9FFA-3B27E84233E8}" dt="2022-10-04T20:15:30.308" v="6"/>
          <ac:spMkLst>
            <pc:docMk/>
            <pc:sldMk cId="3605776001" sldId="297"/>
            <ac:spMk id="2" creationId="{E3B0A83E-3C93-8545-67B5-4A3FDA611F6C}"/>
          </ac:spMkLst>
        </pc:spChg>
      </pc:sldChg>
      <pc:sldChg chg="del">
        <pc:chgData name="Davide Maestroni" userId="S::s4372666@studenti.unige.it::a0fe34d9-3a69-4438-9af8-71d70d8da616" providerId="AD" clId="Web-{B5414AA4-D4C2-41AD-9FFA-3B27E84233E8}" dt="2022-10-04T20:15:07.338" v="0"/>
        <pc:sldMkLst>
          <pc:docMk/>
          <pc:sldMk cId="2939037956" sldId="341"/>
        </pc:sldMkLst>
      </pc:sldChg>
      <pc:sldChg chg="del">
        <pc:chgData name="Davide Maestroni" userId="S::s4372666@studenti.unige.it::a0fe34d9-3a69-4438-9af8-71d70d8da616" providerId="AD" clId="Web-{B5414AA4-D4C2-41AD-9FFA-3B27E84233E8}" dt="2022-10-04T20:15:08.041" v="1"/>
        <pc:sldMkLst>
          <pc:docMk/>
          <pc:sldMk cId="8732698" sldId="342"/>
        </pc:sldMkLst>
      </pc:sldChg>
      <pc:sldChg chg="del">
        <pc:chgData name="Davide Maestroni" userId="S::s4372666@studenti.unige.it::a0fe34d9-3a69-4438-9af8-71d70d8da616" providerId="AD" clId="Web-{B5414AA4-D4C2-41AD-9FFA-3B27E84233E8}" dt="2022-10-04T20:15:09.526" v="2"/>
        <pc:sldMkLst>
          <pc:docMk/>
          <pc:sldMk cId="1651322660" sldId="345"/>
        </pc:sldMkLst>
      </pc:sldChg>
      <pc:sldChg chg="add">
        <pc:chgData name="Davide Maestroni" userId="S::s4372666@studenti.unige.it::a0fe34d9-3a69-4438-9af8-71d70d8da616" providerId="AD" clId="Web-{B5414AA4-D4C2-41AD-9FFA-3B27E84233E8}" dt="2022-10-04T20:15:36.855" v="7"/>
        <pc:sldMkLst>
          <pc:docMk/>
          <pc:sldMk cId="4230289363" sldId="379"/>
        </pc:sldMkLst>
      </pc:sldChg>
      <pc:sldChg chg="add">
        <pc:chgData name="Davide Maestroni" userId="S::s4372666@studenti.unige.it::a0fe34d9-3a69-4438-9af8-71d70d8da616" providerId="AD" clId="Web-{B5414AA4-D4C2-41AD-9FFA-3B27E84233E8}" dt="2022-10-04T20:15:44.292" v="8"/>
        <pc:sldMkLst>
          <pc:docMk/>
          <pc:sldMk cId="3242513637" sldId="380"/>
        </pc:sldMkLst>
      </pc:sldChg>
      <pc:sldChg chg="add">
        <pc:chgData name="Davide Maestroni" userId="S::s4372666@studenti.unige.it::a0fe34d9-3a69-4438-9af8-71d70d8da616" providerId="AD" clId="Web-{B5414AA4-D4C2-41AD-9FFA-3B27E84233E8}" dt="2022-10-04T20:15:52.746" v="9"/>
        <pc:sldMkLst>
          <pc:docMk/>
          <pc:sldMk cId="4025203109" sldId="381"/>
        </pc:sldMkLst>
      </pc:sldChg>
      <pc:sldChg chg="add">
        <pc:chgData name="Davide Maestroni" userId="S::s4372666@studenti.unige.it::a0fe34d9-3a69-4438-9af8-71d70d8da616" providerId="AD" clId="Web-{B5414AA4-D4C2-41AD-9FFA-3B27E84233E8}" dt="2022-10-04T20:16:02.949" v="10"/>
        <pc:sldMkLst>
          <pc:docMk/>
          <pc:sldMk cId="529015222" sldId="382"/>
        </pc:sldMkLst>
      </pc:sldChg>
      <pc:sldChg chg="add">
        <pc:chgData name="Davide Maestroni" userId="S::s4372666@studenti.unige.it::a0fe34d9-3a69-4438-9af8-71d70d8da616" providerId="AD" clId="Web-{B5414AA4-D4C2-41AD-9FFA-3B27E84233E8}" dt="2022-10-04T20:16:08.434" v="11"/>
        <pc:sldMkLst>
          <pc:docMk/>
          <pc:sldMk cId="4023217162" sldId="383"/>
        </pc:sldMkLst>
      </pc:sldChg>
      <pc:sldChg chg="add">
        <pc:chgData name="Davide Maestroni" userId="S::s4372666@studenti.unige.it::a0fe34d9-3a69-4438-9af8-71d70d8da616" providerId="AD" clId="Web-{B5414AA4-D4C2-41AD-9FFA-3B27E84233E8}" dt="2022-10-04T20:16:13.902" v="12"/>
        <pc:sldMkLst>
          <pc:docMk/>
          <pc:sldMk cId="1006713308" sldId="384"/>
        </pc:sldMkLst>
      </pc:sldChg>
      <pc:sldMasterChg chg="add addSldLayout">
        <pc:chgData name="Davide Maestroni" userId="S::s4372666@studenti.unige.it::a0fe34d9-3a69-4438-9af8-71d70d8da616" providerId="AD" clId="Web-{B5414AA4-D4C2-41AD-9FFA-3B27E84233E8}" dt="2022-10-04T20:15:36.855" v="7"/>
        <pc:sldMasterMkLst>
          <pc:docMk/>
          <pc:sldMasterMk cId="96051803" sldId="2147483648"/>
        </pc:sldMasterMkLst>
        <pc:sldLayoutChg chg="add">
          <pc:chgData name="Davide Maestroni" userId="S::s4372666@studenti.unige.it::a0fe34d9-3a69-4438-9af8-71d70d8da616" providerId="AD" clId="Web-{B5414AA4-D4C2-41AD-9FFA-3B27E84233E8}" dt="2022-10-04T20:15:36.855" v="7"/>
          <pc:sldLayoutMkLst>
            <pc:docMk/>
            <pc:sldMasterMk cId="96051803" sldId="2147483648"/>
            <pc:sldLayoutMk cId="3260778619" sldId="2147483649"/>
          </pc:sldLayoutMkLst>
        </pc:sldLayoutChg>
        <pc:sldLayoutChg chg="add">
          <pc:chgData name="Davide Maestroni" userId="S::s4372666@studenti.unige.it::a0fe34d9-3a69-4438-9af8-71d70d8da616" providerId="AD" clId="Web-{B5414AA4-D4C2-41AD-9FFA-3B27E84233E8}" dt="2022-10-04T20:15:36.855" v="7"/>
          <pc:sldLayoutMkLst>
            <pc:docMk/>
            <pc:sldMasterMk cId="96051803" sldId="2147483648"/>
            <pc:sldLayoutMk cId="509465548" sldId="2147483650"/>
          </pc:sldLayoutMkLst>
        </pc:sldLayoutChg>
        <pc:sldLayoutChg chg="add">
          <pc:chgData name="Davide Maestroni" userId="S::s4372666@studenti.unige.it::a0fe34d9-3a69-4438-9af8-71d70d8da616" providerId="AD" clId="Web-{B5414AA4-D4C2-41AD-9FFA-3B27E84233E8}" dt="2022-10-04T20:15:36.855" v="7"/>
          <pc:sldLayoutMkLst>
            <pc:docMk/>
            <pc:sldMasterMk cId="96051803" sldId="2147483648"/>
            <pc:sldLayoutMk cId="1826843688" sldId="2147483651"/>
          </pc:sldLayoutMkLst>
        </pc:sldLayoutChg>
        <pc:sldLayoutChg chg="add">
          <pc:chgData name="Davide Maestroni" userId="S::s4372666@studenti.unige.it::a0fe34d9-3a69-4438-9af8-71d70d8da616" providerId="AD" clId="Web-{B5414AA4-D4C2-41AD-9FFA-3B27E84233E8}" dt="2022-10-04T20:15:36.855" v="7"/>
          <pc:sldLayoutMkLst>
            <pc:docMk/>
            <pc:sldMasterMk cId="96051803" sldId="2147483648"/>
            <pc:sldLayoutMk cId="1431511275" sldId="2147483652"/>
          </pc:sldLayoutMkLst>
        </pc:sldLayoutChg>
        <pc:sldLayoutChg chg="add">
          <pc:chgData name="Davide Maestroni" userId="S::s4372666@studenti.unige.it::a0fe34d9-3a69-4438-9af8-71d70d8da616" providerId="AD" clId="Web-{B5414AA4-D4C2-41AD-9FFA-3B27E84233E8}" dt="2022-10-04T20:15:36.855" v="7"/>
          <pc:sldLayoutMkLst>
            <pc:docMk/>
            <pc:sldMasterMk cId="96051803" sldId="2147483648"/>
            <pc:sldLayoutMk cId="1966449773" sldId="2147483653"/>
          </pc:sldLayoutMkLst>
        </pc:sldLayoutChg>
        <pc:sldLayoutChg chg="add">
          <pc:chgData name="Davide Maestroni" userId="S::s4372666@studenti.unige.it::a0fe34d9-3a69-4438-9af8-71d70d8da616" providerId="AD" clId="Web-{B5414AA4-D4C2-41AD-9FFA-3B27E84233E8}" dt="2022-10-04T20:15:36.855" v="7"/>
          <pc:sldLayoutMkLst>
            <pc:docMk/>
            <pc:sldMasterMk cId="96051803" sldId="2147483648"/>
            <pc:sldLayoutMk cId="1641900795" sldId="2147483654"/>
          </pc:sldLayoutMkLst>
        </pc:sldLayoutChg>
        <pc:sldLayoutChg chg="add">
          <pc:chgData name="Davide Maestroni" userId="S::s4372666@studenti.unige.it::a0fe34d9-3a69-4438-9af8-71d70d8da616" providerId="AD" clId="Web-{B5414AA4-D4C2-41AD-9FFA-3B27E84233E8}" dt="2022-10-04T20:15:36.855" v="7"/>
          <pc:sldLayoutMkLst>
            <pc:docMk/>
            <pc:sldMasterMk cId="96051803" sldId="2147483648"/>
            <pc:sldLayoutMk cId="753156802" sldId="2147483655"/>
          </pc:sldLayoutMkLst>
        </pc:sldLayoutChg>
        <pc:sldLayoutChg chg="add">
          <pc:chgData name="Davide Maestroni" userId="S::s4372666@studenti.unige.it::a0fe34d9-3a69-4438-9af8-71d70d8da616" providerId="AD" clId="Web-{B5414AA4-D4C2-41AD-9FFA-3B27E84233E8}" dt="2022-10-04T20:15:36.855" v="7"/>
          <pc:sldLayoutMkLst>
            <pc:docMk/>
            <pc:sldMasterMk cId="96051803" sldId="2147483648"/>
            <pc:sldLayoutMk cId="3316842251" sldId="2147483656"/>
          </pc:sldLayoutMkLst>
        </pc:sldLayoutChg>
        <pc:sldLayoutChg chg="add">
          <pc:chgData name="Davide Maestroni" userId="S::s4372666@studenti.unige.it::a0fe34d9-3a69-4438-9af8-71d70d8da616" providerId="AD" clId="Web-{B5414AA4-D4C2-41AD-9FFA-3B27E84233E8}" dt="2022-10-04T20:15:36.855" v="7"/>
          <pc:sldLayoutMkLst>
            <pc:docMk/>
            <pc:sldMasterMk cId="96051803" sldId="2147483648"/>
            <pc:sldLayoutMk cId="1388100751" sldId="2147483657"/>
          </pc:sldLayoutMkLst>
        </pc:sldLayoutChg>
        <pc:sldLayoutChg chg="add">
          <pc:chgData name="Davide Maestroni" userId="S::s4372666@studenti.unige.it::a0fe34d9-3a69-4438-9af8-71d70d8da616" providerId="AD" clId="Web-{B5414AA4-D4C2-41AD-9FFA-3B27E84233E8}" dt="2022-10-04T20:15:36.855" v="7"/>
          <pc:sldLayoutMkLst>
            <pc:docMk/>
            <pc:sldMasterMk cId="96051803" sldId="2147483648"/>
            <pc:sldLayoutMk cId="2666649405" sldId="2147483658"/>
          </pc:sldLayoutMkLst>
        </pc:sldLayoutChg>
        <pc:sldLayoutChg chg="add">
          <pc:chgData name="Davide Maestroni" userId="S::s4372666@studenti.unige.it::a0fe34d9-3a69-4438-9af8-71d70d8da616" providerId="AD" clId="Web-{B5414AA4-D4C2-41AD-9FFA-3B27E84233E8}" dt="2022-10-04T20:15:36.855" v="7"/>
          <pc:sldLayoutMkLst>
            <pc:docMk/>
            <pc:sldMasterMk cId="96051803" sldId="2147483648"/>
            <pc:sldLayoutMk cId="4217890410" sldId="2147483659"/>
          </pc:sldLayoutMkLst>
        </pc:sldLayoutChg>
      </pc:sldMasterChg>
    </pc:docChg>
  </pc:docChgLst>
  <pc:docChgLst>
    <pc:chgData name="Davide Maestroni" userId="S::s4372666@studenti.unige.it::a0fe34d9-3a69-4438-9af8-71d70d8da616" providerId="AD" clId="Web-{B3836158-AF58-4A7B-9A1A-E0832AF84FED}"/>
    <pc:docChg chg="addSld addMainMaster">
      <pc:chgData name="Davide Maestroni" userId="S::s4372666@studenti.unige.it::a0fe34d9-3a69-4438-9af8-71d70d8da616" providerId="AD" clId="Web-{B3836158-AF58-4A7B-9A1A-E0832AF84FED}" dt="2021-10-01T14:03:41.309" v="0"/>
      <pc:docMkLst>
        <pc:docMk/>
      </pc:docMkLst>
      <pc:sldChg chg="add">
        <pc:chgData name="Davide Maestroni" userId="S::s4372666@studenti.unige.it::a0fe34d9-3a69-4438-9af8-71d70d8da616" providerId="AD" clId="Web-{B3836158-AF58-4A7B-9A1A-E0832AF84FED}" dt="2021-10-01T14:03:41.309" v="0"/>
        <pc:sldMkLst>
          <pc:docMk/>
          <pc:sldMk cId="1651322660" sldId="345"/>
        </pc:sldMkLst>
      </pc:sldChg>
      <pc:sldMasterChg chg="add addSldLayout">
        <pc:chgData name="Davide Maestroni" userId="S::s4372666@studenti.unige.it::a0fe34d9-3a69-4438-9af8-71d70d8da616" providerId="AD" clId="Web-{B3836158-AF58-4A7B-9A1A-E0832AF84FED}" dt="2021-10-01T14:03:41.309" v="0"/>
        <pc:sldMasterMkLst>
          <pc:docMk/>
          <pc:sldMasterMk cId="3112538453" sldId="2147483660"/>
        </pc:sldMasterMkLst>
        <pc:sldLayoutChg chg="add">
          <pc:chgData name="Davide Maestroni" userId="S::s4372666@studenti.unige.it::a0fe34d9-3a69-4438-9af8-71d70d8da616" providerId="AD" clId="Web-{B3836158-AF58-4A7B-9A1A-E0832AF84FED}" dt="2021-10-01T14:03:41.309" v="0"/>
          <pc:sldLayoutMkLst>
            <pc:docMk/>
            <pc:sldMasterMk cId="3112538453" sldId="2147483660"/>
            <pc:sldLayoutMk cId="1520532514" sldId="2147483661"/>
          </pc:sldLayoutMkLst>
        </pc:sldLayoutChg>
        <pc:sldLayoutChg chg="add">
          <pc:chgData name="Davide Maestroni" userId="S::s4372666@studenti.unige.it::a0fe34d9-3a69-4438-9af8-71d70d8da616" providerId="AD" clId="Web-{B3836158-AF58-4A7B-9A1A-E0832AF84FED}" dt="2021-10-01T14:03:41.309" v="0"/>
          <pc:sldLayoutMkLst>
            <pc:docMk/>
            <pc:sldMasterMk cId="3112538453" sldId="2147483660"/>
            <pc:sldLayoutMk cId="1139988740" sldId="2147483662"/>
          </pc:sldLayoutMkLst>
        </pc:sldLayoutChg>
        <pc:sldLayoutChg chg="add">
          <pc:chgData name="Davide Maestroni" userId="S::s4372666@studenti.unige.it::a0fe34d9-3a69-4438-9af8-71d70d8da616" providerId="AD" clId="Web-{B3836158-AF58-4A7B-9A1A-E0832AF84FED}" dt="2021-10-01T14:03:41.309" v="0"/>
          <pc:sldLayoutMkLst>
            <pc:docMk/>
            <pc:sldMasterMk cId="3112538453" sldId="2147483660"/>
            <pc:sldLayoutMk cId="1447895863" sldId="2147483663"/>
          </pc:sldLayoutMkLst>
        </pc:sldLayoutChg>
        <pc:sldLayoutChg chg="add">
          <pc:chgData name="Davide Maestroni" userId="S::s4372666@studenti.unige.it::a0fe34d9-3a69-4438-9af8-71d70d8da616" providerId="AD" clId="Web-{B3836158-AF58-4A7B-9A1A-E0832AF84FED}" dt="2021-10-01T14:03:41.309" v="0"/>
          <pc:sldLayoutMkLst>
            <pc:docMk/>
            <pc:sldMasterMk cId="3112538453" sldId="2147483660"/>
            <pc:sldLayoutMk cId="1751953542" sldId="2147483664"/>
          </pc:sldLayoutMkLst>
        </pc:sldLayoutChg>
        <pc:sldLayoutChg chg="add">
          <pc:chgData name="Davide Maestroni" userId="S::s4372666@studenti.unige.it::a0fe34d9-3a69-4438-9af8-71d70d8da616" providerId="AD" clId="Web-{B3836158-AF58-4A7B-9A1A-E0832AF84FED}" dt="2021-10-01T14:03:41.309" v="0"/>
          <pc:sldLayoutMkLst>
            <pc:docMk/>
            <pc:sldMasterMk cId="3112538453" sldId="2147483660"/>
            <pc:sldLayoutMk cId="3309579088" sldId="2147483665"/>
          </pc:sldLayoutMkLst>
        </pc:sldLayoutChg>
        <pc:sldLayoutChg chg="add">
          <pc:chgData name="Davide Maestroni" userId="S::s4372666@studenti.unige.it::a0fe34d9-3a69-4438-9af8-71d70d8da616" providerId="AD" clId="Web-{B3836158-AF58-4A7B-9A1A-E0832AF84FED}" dt="2021-10-01T14:03:41.309" v="0"/>
          <pc:sldLayoutMkLst>
            <pc:docMk/>
            <pc:sldMasterMk cId="3112538453" sldId="2147483660"/>
            <pc:sldLayoutMk cId="448780742" sldId="2147483666"/>
          </pc:sldLayoutMkLst>
        </pc:sldLayoutChg>
        <pc:sldLayoutChg chg="add">
          <pc:chgData name="Davide Maestroni" userId="S::s4372666@studenti.unige.it::a0fe34d9-3a69-4438-9af8-71d70d8da616" providerId="AD" clId="Web-{B3836158-AF58-4A7B-9A1A-E0832AF84FED}" dt="2021-10-01T14:03:41.309" v="0"/>
          <pc:sldLayoutMkLst>
            <pc:docMk/>
            <pc:sldMasterMk cId="3112538453" sldId="2147483660"/>
            <pc:sldLayoutMk cId="4279195941" sldId="2147483667"/>
          </pc:sldLayoutMkLst>
        </pc:sldLayoutChg>
        <pc:sldLayoutChg chg="add">
          <pc:chgData name="Davide Maestroni" userId="S::s4372666@studenti.unige.it::a0fe34d9-3a69-4438-9af8-71d70d8da616" providerId="AD" clId="Web-{B3836158-AF58-4A7B-9A1A-E0832AF84FED}" dt="2021-10-01T14:03:41.309" v="0"/>
          <pc:sldLayoutMkLst>
            <pc:docMk/>
            <pc:sldMasterMk cId="3112538453" sldId="2147483660"/>
            <pc:sldLayoutMk cId="3197194726" sldId="2147483668"/>
          </pc:sldLayoutMkLst>
        </pc:sldLayoutChg>
        <pc:sldLayoutChg chg="add">
          <pc:chgData name="Davide Maestroni" userId="S::s4372666@studenti.unige.it::a0fe34d9-3a69-4438-9af8-71d70d8da616" providerId="AD" clId="Web-{B3836158-AF58-4A7B-9A1A-E0832AF84FED}" dt="2021-10-01T14:03:41.309" v="0"/>
          <pc:sldLayoutMkLst>
            <pc:docMk/>
            <pc:sldMasterMk cId="3112538453" sldId="2147483660"/>
            <pc:sldLayoutMk cId="222566797" sldId="2147483669"/>
          </pc:sldLayoutMkLst>
        </pc:sldLayoutChg>
        <pc:sldLayoutChg chg="add">
          <pc:chgData name="Davide Maestroni" userId="S::s4372666@studenti.unige.it::a0fe34d9-3a69-4438-9af8-71d70d8da616" providerId="AD" clId="Web-{B3836158-AF58-4A7B-9A1A-E0832AF84FED}" dt="2021-10-01T14:03:41.309" v="0"/>
          <pc:sldLayoutMkLst>
            <pc:docMk/>
            <pc:sldMasterMk cId="3112538453" sldId="2147483660"/>
            <pc:sldLayoutMk cId="3539799612" sldId="2147483670"/>
          </pc:sldLayoutMkLst>
        </pc:sldLayoutChg>
        <pc:sldLayoutChg chg="add">
          <pc:chgData name="Davide Maestroni" userId="S::s4372666@studenti.unige.it::a0fe34d9-3a69-4438-9af8-71d70d8da616" providerId="AD" clId="Web-{B3836158-AF58-4A7B-9A1A-E0832AF84FED}" dt="2021-10-01T14:03:41.309" v="0"/>
          <pc:sldLayoutMkLst>
            <pc:docMk/>
            <pc:sldMasterMk cId="3112538453" sldId="2147483660"/>
            <pc:sldLayoutMk cId="1126544579" sldId="2147483671"/>
          </pc:sldLayoutMkLst>
        </pc:sldLayoutChg>
      </pc:sldMasterChg>
    </pc:docChg>
  </pc:docChgLst>
  <pc:docChgLst>
    <pc:chgData name="Boris Negri" userId="S::s4810072@studenti.unige.it::f51affc6-3e1d-4ede-a267-724225cf8041" providerId="AD" clId="Web-{C3024CFD-7BA9-4829-9B71-080105C8DCD3}"/>
    <pc:docChg chg="modSld">
      <pc:chgData name="Boris Negri" userId="S::s4810072@studenti.unige.it::f51affc6-3e1d-4ede-a267-724225cf8041" providerId="AD" clId="Web-{C3024CFD-7BA9-4829-9B71-080105C8DCD3}" dt="2023-09-26T10:18:47.759" v="141" actId="20577"/>
      <pc:docMkLst>
        <pc:docMk/>
      </pc:docMkLst>
      <pc:sldChg chg="modSp">
        <pc:chgData name="Boris Negri" userId="S::s4810072@studenti.unige.it::f51affc6-3e1d-4ede-a267-724225cf8041" providerId="AD" clId="Web-{C3024CFD-7BA9-4829-9B71-080105C8DCD3}" dt="2023-09-26T10:18:47.759" v="141" actId="20577"/>
        <pc:sldMkLst>
          <pc:docMk/>
          <pc:sldMk cId="1006713308" sldId="384"/>
        </pc:sldMkLst>
        <pc:spChg chg="mod">
          <ac:chgData name="Boris Negri" userId="S::s4810072@studenti.unige.it::f51affc6-3e1d-4ede-a267-724225cf8041" providerId="AD" clId="Web-{C3024CFD-7BA9-4829-9B71-080105C8DCD3}" dt="2023-09-26T10:17:19.506" v="85" actId="20577"/>
          <ac:spMkLst>
            <pc:docMk/>
            <pc:sldMk cId="1006713308" sldId="384"/>
            <ac:spMk id="3" creationId="{2EC42C15-BDCB-0502-5B3C-F22DF5B2AA87}"/>
          </ac:spMkLst>
        </pc:spChg>
        <pc:spChg chg="mod">
          <ac:chgData name="Boris Negri" userId="S::s4810072@studenti.unige.it::f51affc6-3e1d-4ede-a267-724225cf8041" providerId="AD" clId="Web-{C3024CFD-7BA9-4829-9B71-080105C8DCD3}" dt="2023-09-26T10:16:20.817" v="80" actId="14100"/>
          <ac:spMkLst>
            <pc:docMk/>
            <pc:sldMk cId="1006713308" sldId="384"/>
            <ac:spMk id="4" creationId="{09FE1311-5021-97D7-2A9A-0AD6BEB00D23}"/>
          </ac:spMkLst>
        </pc:spChg>
        <pc:spChg chg="mod">
          <ac:chgData name="Boris Negri" userId="S::s4810072@studenti.unige.it::f51affc6-3e1d-4ede-a267-724225cf8041" providerId="AD" clId="Web-{C3024CFD-7BA9-4829-9B71-080105C8DCD3}" dt="2023-09-26T10:18:47.759" v="141" actId="20577"/>
          <ac:spMkLst>
            <pc:docMk/>
            <pc:sldMk cId="1006713308" sldId="384"/>
            <ac:spMk id="6" creationId="{3E72FDDC-9D28-39C6-7B69-A90A367F670A}"/>
          </ac:spMkLst>
        </pc:spChg>
        <pc:picChg chg="mod">
          <ac:chgData name="Boris Negri" userId="S::s4810072@studenti.unige.it::f51affc6-3e1d-4ede-a267-724225cf8041" providerId="AD" clId="Web-{C3024CFD-7BA9-4829-9B71-080105C8DCD3}" dt="2023-09-26T10:16:37.802" v="83" actId="1076"/>
          <ac:picMkLst>
            <pc:docMk/>
            <pc:sldMk cId="1006713308" sldId="384"/>
            <ac:picMk id="8" creationId="{F18BA73D-2A41-CC0F-B1E8-45406B02B0DA}"/>
          </ac:picMkLst>
        </pc:picChg>
        <pc:picChg chg="mod">
          <ac:chgData name="Boris Negri" userId="S::s4810072@studenti.unige.it::f51affc6-3e1d-4ede-a267-724225cf8041" providerId="AD" clId="Web-{C3024CFD-7BA9-4829-9B71-080105C8DCD3}" dt="2023-09-26T10:16:41.396" v="84" actId="1076"/>
          <ac:picMkLst>
            <pc:docMk/>
            <pc:sldMk cId="1006713308" sldId="384"/>
            <ac:picMk id="14338" creationId="{FBD613C1-D0E2-7D90-C557-359CB3C82FB1}"/>
          </ac:picMkLst>
        </pc:picChg>
      </pc:sldChg>
    </pc:docChg>
  </pc:docChgLst>
  <pc:docChgLst>
    <pc:chgData name="Davide Maestroni" userId="S::s4372666@studenti.unige.it::a0fe34d9-3a69-4438-9af8-71d70d8da616" providerId="AD" clId="Web-{5F0DA606-9FE0-4430-86EB-86FBBF51C5EF}"/>
    <pc:docChg chg="addSld delSld">
      <pc:chgData name="Davide Maestroni" userId="S::s4372666@studenti.unige.it::a0fe34d9-3a69-4438-9af8-71d70d8da616" providerId="AD" clId="Web-{5F0DA606-9FE0-4430-86EB-86FBBF51C5EF}" dt="2022-10-05T13:20:23.264" v="1"/>
      <pc:docMkLst>
        <pc:docMk/>
      </pc:docMkLst>
      <pc:sldChg chg="del">
        <pc:chgData name="Davide Maestroni" userId="S::s4372666@studenti.unige.it::a0fe34d9-3a69-4438-9af8-71d70d8da616" providerId="AD" clId="Web-{5F0DA606-9FE0-4430-86EB-86FBBF51C5EF}" dt="2022-10-05T13:20:20.608" v="0"/>
        <pc:sldMkLst>
          <pc:docMk/>
          <pc:sldMk cId="4025203109" sldId="381"/>
        </pc:sldMkLst>
      </pc:sldChg>
      <pc:sldChg chg="add">
        <pc:chgData name="Davide Maestroni" userId="S::s4372666@studenti.unige.it::a0fe34d9-3a69-4438-9af8-71d70d8da616" providerId="AD" clId="Web-{5F0DA606-9FE0-4430-86EB-86FBBF51C5EF}" dt="2022-10-05T13:20:23.264" v="1"/>
        <pc:sldMkLst>
          <pc:docMk/>
          <pc:sldMk cId="1996457344" sldId="385"/>
        </pc:sldMkLst>
      </pc:sldChg>
    </pc:docChg>
  </pc:docChgLst>
  <pc:docChgLst>
    <pc:chgData name="Laura Nieri" userId="S::laura.nieri@unige.it::4e67948e-09c2-40c9-b437-3cd2c0ff82c7" providerId="AD" clId="Web-{FBA8E83B-0BE4-4F28-810A-46499B43001E}"/>
    <pc:docChg chg="modSld">
      <pc:chgData name="Laura Nieri" userId="S::laura.nieri@unige.it::4e67948e-09c2-40c9-b437-3cd2c0ff82c7" providerId="AD" clId="Web-{FBA8E83B-0BE4-4F28-810A-46499B43001E}" dt="2021-10-03T07:43:50.119" v="65" actId="20577"/>
      <pc:docMkLst>
        <pc:docMk/>
      </pc:docMkLst>
      <pc:sldChg chg="modSp">
        <pc:chgData name="Laura Nieri" userId="S::laura.nieri@unige.it::4e67948e-09c2-40c9-b437-3cd2c0ff82c7" providerId="AD" clId="Web-{FBA8E83B-0BE4-4F28-810A-46499B43001E}" dt="2021-10-03T07:38:21.971" v="23" actId="20577"/>
        <pc:sldMkLst>
          <pc:docMk/>
          <pc:sldMk cId="1923260531" sldId="284"/>
        </pc:sldMkLst>
        <pc:spChg chg="mod">
          <ac:chgData name="Laura Nieri" userId="S::laura.nieri@unige.it::4e67948e-09c2-40c9-b437-3cd2c0ff82c7" providerId="AD" clId="Web-{FBA8E83B-0BE4-4F28-810A-46499B43001E}" dt="2021-10-03T07:38:21.971" v="23" actId="20577"/>
          <ac:spMkLst>
            <pc:docMk/>
            <pc:sldMk cId="1923260531" sldId="284"/>
            <ac:spMk id="6" creationId="{00000000-0000-0000-0000-000000000000}"/>
          </ac:spMkLst>
        </pc:spChg>
      </pc:sldChg>
      <pc:sldChg chg="modSp">
        <pc:chgData name="Laura Nieri" userId="S::laura.nieri@unige.it::4e67948e-09c2-40c9-b437-3cd2c0ff82c7" providerId="AD" clId="Web-{FBA8E83B-0BE4-4F28-810A-46499B43001E}" dt="2021-10-03T07:37:01.407" v="11" actId="20577"/>
        <pc:sldMkLst>
          <pc:docMk/>
          <pc:sldMk cId="1771669312" sldId="295"/>
        </pc:sldMkLst>
        <pc:spChg chg="mod">
          <ac:chgData name="Laura Nieri" userId="S::laura.nieri@unige.it::4e67948e-09c2-40c9-b437-3cd2c0ff82c7" providerId="AD" clId="Web-{FBA8E83B-0BE4-4F28-810A-46499B43001E}" dt="2021-10-03T07:37:01.407" v="11" actId="20577"/>
          <ac:spMkLst>
            <pc:docMk/>
            <pc:sldMk cId="1771669312" sldId="295"/>
            <ac:spMk id="3" creationId="{00000000-0000-0000-0000-000000000000}"/>
          </ac:spMkLst>
        </pc:spChg>
      </pc:sldChg>
      <pc:sldChg chg="modSp">
        <pc:chgData name="Laura Nieri" userId="S::laura.nieri@unige.it::4e67948e-09c2-40c9-b437-3cd2c0ff82c7" providerId="AD" clId="Web-{FBA8E83B-0BE4-4F28-810A-46499B43001E}" dt="2021-10-03T07:37:39.064" v="15" actId="20577"/>
        <pc:sldMkLst>
          <pc:docMk/>
          <pc:sldMk cId="3835849232" sldId="319"/>
        </pc:sldMkLst>
        <pc:spChg chg="mod">
          <ac:chgData name="Laura Nieri" userId="S::laura.nieri@unige.it::4e67948e-09c2-40c9-b437-3cd2c0ff82c7" providerId="AD" clId="Web-{FBA8E83B-0BE4-4F28-810A-46499B43001E}" dt="2021-10-03T07:37:39.064" v="15" actId="20577"/>
          <ac:spMkLst>
            <pc:docMk/>
            <pc:sldMk cId="3835849232" sldId="319"/>
            <ac:spMk id="3" creationId="{00000000-0000-0000-0000-000000000000}"/>
          </ac:spMkLst>
        </pc:spChg>
      </pc:sldChg>
      <pc:sldChg chg="addSp delSp modSp">
        <pc:chgData name="Laura Nieri" userId="S::laura.nieri@unige.it::4e67948e-09c2-40c9-b437-3cd2c0ff82c7" providerId="AD" clId="Web-{FBA8E83B-0BE4-4F28-810A-46499B43001E}" dt="2021-10-03T07:43:50.119" v="65" actId="20577"/>
        <pc:sldMkLst>
          <pc:docMk/>
          <pc:sldMk cId="2939037956" sldId="341"/>
        </pc:sldMkLst>
        <pc:spChg chg="add mod">
          <ac:chgData name="Laura Nieri" userId="S::laura.nieri@unige.it::4e67948e-09c2-40c9-b437-3cd2c0ff82c7" providerId="AD" clId="Web-{FBA8E83B-0BE4-4F28-810A-46499B43001E}" dt="2021-10-03T07:43:50.119" v="65" actId="20577"/>
          <ac:spMkLst>
            <pc:docMk/>
            <pc:sldMk cId="2939037956" sldId="341"/>
            <ac:spMk id="4" creationId="{FA186609-50F5-46D2-86B2-D34FB4CCE450}"/>
          </ac:spMkLst>
        </pc:spChg>
        <pc:spChg chg="add del">
          <ac:chgData name="Laura Nieri" userId="S::laura.nieri@unige.it::4e67948e-09c2-40c9-b437-3cd2c0ff82c7" providerId="AD" clId="Web-{FBA8E83B-0BE4-4F28-810A-46499B43001E}" dt="2021-10-03T07:43:18.224" v="58"/>
          <ac:spMkLst>
            <pc:docMk/>
            <pc:sldMk cId="2939037956" sldId="341"/>
            <ac:spMk id="6" creationId="{17542D7E-C0AB-48A7-AE87-030E2FF2C223}"/>
          </ac:spMkLst>
        </pc:spChg>
        <pc:spChg chg="del">
          <ac:chgData name="Laura Nieri" userId="S::laura.nieri@unige.it::4e67948e-09c2-40c9-b437-3cd2c0ff82c7" providerId="AD" clId="Web-{FBA8E83B-0BE4-4F28-810A-46499B43001E}" dt="2021-10-03T07:43:12.583" v="55"/>
          <ac:spMkLst>
            <pc:docMk/>
            <pc:sldMk cId="2939037956" sldId="341"/>
            <ac:spMk id="8" creationId="{7FF95E48-48CD-4302-AA99-26B4A5CE9F9C}"/>
          </ac:spMkLst>
        </pc:spChg>
      </pc:sldChg>
      <pc:sldChg chg="modSp">
        <pc:chgData name="Laura Nieri" userId="S::laura.nieri@unige.it::4e67948e-09c2-40c9-b437-3cd2c0ff82c7" providerId="AD" clId="Web-{FBA8E83B-0BE4-4F28-810A-46499B43001E}" dt="2021-10-03T07:42:41.317" v="54" actId="20577"/>
        <pc:sldMkLst>
          <pc:docMk/>
          <pc:sldMk cId="8732698" sldId="342"/>
        </pc:sldMkLst>
        <pc:spChg chg="mod">
          <ac:chgData name="Laura Nieri" userId="S::laura.nieri@unige.it::4e67948e-09c2-40c9-b437-3cd2c0ff82c7" providerId="AD" clId="Web-{FBA8E83B-0BE4-4F28-810A-46499B43001E}" dt="2021-10-03T07:42:41.317" v="54" actId="20577"/>
          <ac:spMkLst>
            <pc:docMk/>
            <pc:sldMk cId="8732698" sldId="342"/>
            <ac:spMk id="12" creationId="{C60E1FB7-23B2-430C-8FE7-6B8F54F8EA4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3411F939-05BA-459B-ABA9-44A69237F4CF}" type="datetimeFigureOut">
              <a:rPr lang="it-IT" smtClean="0"/>
              <a:pPr/>
              <a:t>26/09/2023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DB13ED78-2D5E-4771-8825-655B6B895F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238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693E418B-D5EC-41F8-BB97-D48A44D56BBE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599" y="4924989"/>
            <a:ext cx="5680103" cy="4029684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BC4F8043-B30A-4267-A953-D7633A1C0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34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F2787-351F-40BC-A546-2564D995E7B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91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F8043-B30A-4267-A953-D7633A1C0E2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47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26/09/2023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12192000" cy="1558344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6297787"/>
            <a:ext cx="12192000" cy="560231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3" descr="Logo Dip_Econom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6126" y="64405"/>
            <a:ext cx="1069975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 userDrawn="1"/>
        </p:nvSpPr>
        <p:spPr>
          <a:xfrm>
            <a:off x="0" y="0"/>
            <a:ext cx="12192000" cy="1558344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0" y="6297787"/>
            <a:ext cx="12192000" cy="560231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7C91F53-1B68-4523-A238-751215B0AB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271" y="275612"/>
            <a:ext cx="1628447" cy="10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5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26/09/2023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08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1785600" y="274661"/>
            <a:ext cx="36576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12800" y="274661"/>
            <a:ext cx="107696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26/09/2023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60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034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422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94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499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39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112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879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35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26/09/2023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B88473B-ED92-41EC-8A7A-4067BF077756}"/>
              </a:ext>
            </a:extLst>
          </p:cNvPr>
          <p:cNvSpPr/>
          <p:nvPr userDrawn="1"/>
        </p:nvSpPr>
        <p:spPr>
          <a:xfrm>
            <a:off x="0" y="0"/>
            <a:ext cx="12192000" cy="1558344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411D66F-622F-4D55-AD3B-F0D57B0FEF8D}"/>
              </a:ext>
            </a:extLst>
          </p:cNvPr>
          <p:cNvSpPr/>
          <p:nvPr userDrawn="1"/>
        </p:nvSpPr>
        <p:spPr>
          <a:xfrm>
            <a:off x="0" y="6297787"/>
            <a:ext cx="12192000" cy="560231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FE4D06E-D5DC-41FA-8325-AC23A3E9FB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271" y="275612"/>
            <a:ext cx="1628447" cy="10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3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189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902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196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ED629F-9EF2-4938-8A78-DB0F78DAA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14BC42B-9F70-4E7B-AA3F-64E086409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F95BA1-A7DF-411C-91F1-A36450FD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BFB-B29A-41A4-94E8-325FEFD86F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28F0DD-7C6E-42F6-B369-8D221231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E9CA05-3B77-42CF-8501-27517C9B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247A-E632-4A0A-8DB6-D13AABC93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790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0DA744-31BC-4936-8760-98139ABD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1BC898-1D67-4AD0-9BC7-BF05A43EF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2F754A-0580-4CB9-A08E-880F50BD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BFB-B29A-41A4-94E8-325FEFD86F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8C236E-6DE6-47EA-8B2D-193A3B26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F0AFB0-248C-46B0-8BC0-B0F2A8E9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247A-E632-4A0A-8DB6-D13AABC93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294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96E71F-6C00-4A43-BADE-84C2F24F8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46D062-3E32-4570-91A8-551D7DB45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3906F6-A79A-4DF8-A4F5-2E4C5DE3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BFB-B29A-41A4-94E8-325FEFD86F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8483A4-F07A-4B9F-92B1-81E4D7A1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424E63-C31F-4A8B-A960-90B10319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247A-E632-4A0A-8DB6-D13AABC93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7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9FA012-CF8E-4177-8BFC-881F04E2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93B08E-6564-4198-89C9-6ECF9F674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E4368E-CF55-4F11-8D3E-6849411C2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4FDC45-C61F-48CF-859A-EB9C6299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BFB-B29A-41A4-94E8-325FEFD86F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80290A-D408-4B8E-AA00-E960636D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4F1D14F-8590-4200-AFCD-F7369AFD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247A-E632-4A0A-8DB6-D13AABC93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234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CCA39B-8FD9-4CCB-A00C-749DD8A2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A7240D-5CA0-4051-A9DF-38386324E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709B94-F9C1-4B5C-8CB6-02B9D04D5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FACF25F-1EAE-48D4-85A4-1FCAF51DE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AB6B2F0-0019-44A4-BF4E-919AE36F7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3807271-AA66-4A0E-861A-360360CB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BFB-B29A-41A4-94E8-325FEFD86F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31EC392-7551-43FC-A260-A77DFC74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772917A-18D5-442E-9547-FF4B3D45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247A-E632-4A0A-8DB6-D13AABC93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746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9C2518-FD42-4305-83DC-BF82CC58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BAF6FA9-5EE4-408B-92F9-F8567E38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BFB-B29A-41A4-94E8-325FEFD86F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896E2C-3201-4FC7-B32C-384F8B750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8E1AFF8-0D52-4BC9-9B59-AA47454B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247A-E632-4A0A-8DB6-D13AABC93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739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F82178E-6807-4CDA-B858-B0E77621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BFB-B29A-41A4-94E8-325FEFD86F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01AF5E1-3406-40AF-8996-D525564D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5ACF28-C735-4423-8683-15A36C2E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247A-E632-4A0A-8DB6-D13AABC93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42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26/09/2023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059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4FBCB4-679E-4FA4-B929-757FA061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6D3AC0-C828-4DCD-A630-49502AE19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D878A3-5F4D-4C4B-98C3-AB9AF4B1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E1EBDD-ECC1-49B1-A4B9-2DA1FE6C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BFB-B29A-41A4-94E8-325FEFD86F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28B5F5-2969-438F-917D-AE8989C7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4B2214-7235-41D7-9E18-7C78C0DA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247A-E632-4A0A-8DB6-D13AABC93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856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45FD1-4675-4F99-A077-AB52B6DD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9838ADE-58CA-447A-9D28-3A9919A5E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00612D-EC91-4C44-8E9B-7EBFD7B00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AD72EE-EE67-47C1-A51E-196A01AE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BFB-B29A-41A4-94E8-325FEFD86F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AB4DA2-E28F-4ACB-AF68-DF9307AE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038416-9469-441A-9F6C-BB944BF7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247A-E632-4A0A-8DB6-D13AABC93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303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FB0F43-D71B-407E-B8DD-FBEEFF05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26BB74-908F-4183-8AD5-243991B8D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A24F8B-C3F6-4DFE-B2AD-8EE36B6A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BFB-B29A-41A4-94E8-325FEFD86F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7649A6-BB9A-4852-A8F8-6D5056C4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BAE53B-9FA3-48F7-9F9C-63BF4CCA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247A-E632-4A0A-8DB6-D13AABC93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718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803C339-147A-4B73-9893-A06FB656B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87AA9D5-01F4-4637-A9ED-D99218C90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70DB22-B6C3-485E-B777-AD588086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BFB-B29A-41A4-94E8-325FEFD86F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844F96-9DB5-4462-965D-663F7824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31A0C6-68A4-4999-8803-BF728B31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247A-E632-4A0A-8DB6-D13AABC93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144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532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88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895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953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79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78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26/09/2023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6573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195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194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66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7996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544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84D888-9022-0093-5D85-D48E6D05E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2323A23-263E-3ABB-B33E-AA83313D5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F67DB7-D842-6C6C-2FEF-A0286DD9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2708-8B8D-470B-99EC-40983FA46BA4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45B0DF-C4AB-55B4-9148-B2F9EF8BD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FEE535-130E-1EE0-F3AC-F22E5438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226-C0E1-4843-BFC3-04AAF5284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778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CB18B2-7FBB-7C46-8A26-4EFD8F5C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DF4958-F259-25BC-B3FA-1F5911DD7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7C8248-35F9-5D56-3A2C-32E6EB7E2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2708-8B8D-470B-99EC-40983FA46BA4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94190A-59B3-17C8-4774-3FD4DBCD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C028C1-6523-32FD-96E7-3095B48B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226-C0E1-4843-BFC3-04AAF5284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4655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8CAED5-B7A6-1386-F0D7-C92E3740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F11A15-52CD-FE19-D5B2-9BAB61675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D690BB-D81D-C287-5A2F-B6D77A22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2708-8B8D-470B-99EC-40983FA46BA4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26949E-2091-31DC-F7CA-F0292B94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AD5620-C56F-3BF4-7630-4A83AC95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226-C0E1-4843-BFC3-04AAF5284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8436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A24C4B-4854-9968-9BBC-E0106F3C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8581FE-50C8-1365-2911-110DCF591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623837-A793-343F-64B8-D218815B8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A89002-F260-B70D-2964-9BA5D6A0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2708-8B8D-470B-99EC-40983FA46BA4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98E2BF-54F4-328E-34CD-B9614504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516856-48A2-6462-C507-E951D613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226-C0E1-4843-BFC3-04AAF5284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5112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6E0C38-3BB7-ADEB-CF77-33001031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8F0225-5FD2-48CE-F2E2-D6DC63E40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EB70C3B-A147-2123-D136-3E9AA9642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410088F-4C64-7062-59BA-AB769B4AE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60EE53D-5CAF-2DC2-4F0F-B10C68B08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D0B423-A80F-20B2-7981-8D350C8E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2708-8B8D-470B-99EC-40983FA46BA4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3DFF22F-5B05-F863-7E62-8913BDD2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869170C-A8BF-3C7B-CF76-FE2EF458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226-C0E1-4843-BFC3-04AAF5284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44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26/09/2023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7614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77B87A-425E-4855-B2E5-44018F79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6F17650-6873-C0BA-5F44-BEEAE777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2708-8B8D-470B-99EC-40983FA46BA4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65E805A-FB6C-19B4-0FAE-D553BC7A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587741-4BFD-952B-C18E-5512C75B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226-C0E1-4843-BFC3-04AAF5284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900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BCB889B-8C82-C68A-BE0A-D534A39E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2708-8B8D-470B-99EC-40983FA46BA4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55F1C30-61C4-2244-2927-BF508A14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3359B5-8B13-39F1-46C0-5D4B284C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226-C0E1-4843-BFC3-04AAF5284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1568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EC805A-F5C8-F051-37C2-30928EF6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EE82FE-F63D-757A-4426-F71BAA748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675F6E-51AA-B459-28BE-E0F8B33FC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D50AB5-58C5-DCD0-3105-6F8C4619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2708-8B8D-470B-99EC-40983FA46BA4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74AFAF-68BF-3235-382C-E05A4E25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AF90ED-6510-5895-1226-05009F7D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226-C0E1-4843-BFC3-04AAF5284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842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1B0B6-1286-C4CD-017D-187B9B15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FDD49C-07D5-E55F-8B05-FD8704170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67EE26-2B1E-947B-1B9A-A8CDF7991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07DB07-D601-F7AE-E926-FBAB13BB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2708-8B8D-470B-99EC-40983FA46BA4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5A48FD-F960-CBFB-51DD-CB1ADE51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F5EDBA-6ADD-F26D-0A7E-54D9B5BD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226-C0E1-4843-BFC3-04AAF5284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1007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CF9796-5011-8BEE-AAA9-3693CCA7F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54553BD-708A-CC21-EC92-15450511B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090565-AD22-15D0-2AFE-16082CC9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2708-8B8D-470B-99EC-40983FA46BA4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4C6254-0901-D1A1-7251-F811EE76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68FEDB-B723-AD6B-AED2-B5DB8DF6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226-C0E1-4843-BFC3-04AAF5284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6494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7726D6B-0E28-683A-9895-718BA706C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50FB419-207B-C3C5-C74C-11E2F152B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54D6FF-9E93-A426-1931-735292DB1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2708-8B8D-470B-99EC-40983FA46BA4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0286AE-0CDF-BBB8-93D4-F5E62E31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DBBE28-76C2-4FCB-6BD6-FE70E86E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226-C0E1-4843-BFC3-04AAF5284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89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26/09/2023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31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26/09/2023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39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26/09/2023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72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26/09/2023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48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A97B0-1F5C-4D31-8C29-5D83BE7D5230}" type="datetimeFigureOut">
              <a:rPr lang="it-IT" smtClean="0"/>
              <a:pPr/>
              <a:t>26/09/2023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79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94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E193B27-9208-4A20-952B-4DC66761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B0D911-535F-4430-B76E-DEFC71CB1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CD9157-C556-4C50-8F64-56862592B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F0BFB-B29A-41A4-94E8-325FEFD86F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EBE8B4-A0A6-4D36-84DC-EC6E651A6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D0DB71-B089-4A65-A2BF-A726C0DD5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247A-E632-4A0A-8DB6-D13AABC93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18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3FEE291-F1A4-4BCD-B6B8-FE159F5B6167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3A3CA33-4D35-458A-9386-FAD441E76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53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2A3718-F401-BEA8-3FBA-C69130349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12847A-96C0-9507-F371-F644094CC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CACFDF-69AA-D5E1-C26F-E22E341EE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2708-8B8D-470B-99EC-40983FA46BA4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FC02ED-779D-0142-B562-3F1A5DFB3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ACE2C8-FE20-670E-8BE3-45B8D167F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226-C0E1-4843-BFC3-04AAF5284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5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conomia.unige.it/node/308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conomia.unige.it/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uoDunmqAY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Relationship Id="rId4" Type="http://schemas.openxmlformats.org/officeDocument/2006/relationships/hyperlink" Target="http://www.economia.unige.it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s://economia.unige.it/sites/economia.unige.it/files/pagine/Regolamento_procedure%20e%20prerequisiti_0.pdf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81959" y="2424512"/>
            <a:ext cx="9317421" cy="1784881"/>
          </a:xfrm>
          <a:prstGeom prst="rect">
            <a:avLst/>
          </a:prstGeom>
          <a:solidFill>
            <a:srgbClr val="FFFFFF"/>
          </a:solidFill>
          <a:ln w="571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it-IT" altLang="it-IT" sz="32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La compilazione del piano di studio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it-IT" altLang="it-IT" sz="32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Corsi di Laurea Triennali DIEC</a:t>
            </a:r>
            <a:endParaRPr lang="it-IT" altLang="it-IT" sz="2800">
              <a:solidFill>
                <a:srgbClr val="003399"/>
              </a:solidFill>
              <a:latin typeface="Verdana" panose="020B0604030504040204" pitchFamily="34" charset="0"/>
              <a:ea typeface="Verdana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it-IT" altLang="it-IT" sz="2400">
                <a:solidFill>
                  <a:srgbClr val="003399"/>
                </a:solidFill>
                <a:latin typeface="Verdana"/>
                <a:ea typeface="Verdana"/>
                <a:cs typeface="Arial"/>
              </a:rPr>
              <a:t>Studenti I anno</a:t>
            </a:r>
            <a:endParaRPr lang="it-IT" altLang="it-IT" sz="2400">
              <a:solidFill>
                <a:srgbClr val="003399"/>
              </a:solidFill>
              <a:latin typeface="Verdana" panose="020B060403050404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1523C92-45F4-4C30-810D-4886C1BA696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0"/>
            <a:ext cx="12192000" cy="20447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A9B2E55-26A1-6B42-8121-29E178453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87" y="4533000"/>
            <a:ext cx="7620000" cy="157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7072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3007B66-ECB8-46BE-B1C3-E2F393D1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60230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b="1"/>
              <a:t>Premialità per Esami sostenuti in Mobilità Internazionale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A2BB1F18-9601-4818-9806-72C35293E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/>
              <a:t>In sede di laurea viene riconosciuto un bonus (punti aggiuntivi) pari a:</a:t>
            </a:r>
          </a:p>
          <a:p>
            <a:pPr marL="0" indent="0">
              <a:buNone/>
            </a:pPr>
            <a:endParaRPr lang="it-IT"/>
          </a:p>
          <a:p>
            <a:r>
              <a:rPr lang="it-IT"/>
              <a:t>Da 3 a 11 CFU: 	</a:t>
            </a:r>
            <a:r>
              <a:rPr lang="it-IT" b="1"/>
              <a:t>1 punto</a:t>
            </a:r>
            <a:r>
              <a:rPr lang="it-IT"/>
              <a:t> </a:t>
            </a:r>
          </a:p>
          <a:p>
            <a:endParaRPr lang="it-IT"/>
          </a:p>
          <a:p>
            <a:r>
              <a:rPr lang="it-IT"/>
              <a:t>Da 12 a 18: 		</a:t>
            </a:r>
            <a:r>
              <a:rPr lang="it-IT" b="1"/>
              <a:t>2 punti</a:t>
            </a:r>
            <a:endParaRPr lang="it-IT"/>
          </a:p>
          <a:p>
            <a:endParaRPr lang="it-IT"/>
          </a:p>
          <a:p>
            <a:r>
              <a:rPr lang="it-IT"/>
              <a:t>Oltre 18 CFU: 		</a:t>
            </a:r>
            <a:r>
              <a:rPr lang="it-IT" b="1"/>
              <a:t>3 punti</a:t>
            </a:r>
          </a:p>
        </p:txBody>
      </p:sp>
    </p:spTree>
    <p:extLst>
      <p:ext uri="{BB962C8B-B14F-4D97-AF65-F5344CB8AC3E}">
        <p14:creationId xmlns:p14="http://schemas.microsoft.com/office/powerpoint/2010/main" val="199354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5275" y="47573"/>
            <a:ext cx="10261177" cy="1109128"/>
          </a:xfrm>
        </p:spPr>
        <p:txBody>
          <a:bodyPr>
            <a:normAutofit fontScale="90000"/>
          </a:bodyPr>
          <a:lstStyle/>
          <a:p>
            <a:pPr algn="l"/>
            <a:br>
              <a:rPr lang="it-IT" sz="4000"/>
            </a:br>
            <a:r>
              <a:rPr lang="it-IT" sz="4000" b="1"/>
              <a:t>Tirocinio curriculare</a:t>
            </a:r>
            <a:br>
              <a:rPr lang="en-US" sz="4000"/>
            </a:br>
            <a:endParaRPr lang="it-IT" sz="400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3485" y="1621766"/>
            <a:ext cx="11248571" cy="4459857"/>
          </a:xfrm>
          <a:noFill/>
        </p:spPr>
        <p:txBody>
          <a:bodyPr>
            <a:normAutofit/>
          </a:bodyPr>
          <a:lstStyle/>
          <a:p>
            <a:pPr lvl="0" algn="l"/>
            <a:endParaRPr lang="it-IT"/>
          </a:p>
          <a:p>
            <a:pPr algn="l"/>
            <a:endParaRPr lang="it-IT" b="1"/>
          </a:p>
          <a:p>
            <a:endParaRPr lang="it-IT"/>
          </a:p>
          <a:p>
            <a:pPr algn="l"/>
            <a:endParaRPr lang="it-IT"/>
          </a:p>
          <a:p>
            <a:pPr algn="l"/>
            <a:endParaRPr lang="it-IT"/>
          </a:p>
          <a:p>
            <a:endParaRPr lang="it-IT"/>
          </a:p>
          <a:p>
            <a:endParaRPr lang="it-IT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1A0D810-CC6F-4191-9E0D-0CD8C3C7CCA7}"/>
              </a:ext>
            </a:extLst>
          </p:cNvPr>
          <p:cNvSpPr txBox="1">
            <a:spLocks/>
          </p:cNvSpPr>
          <p:nvPr/>
        </p:nvSpPr>
        <p:spPr>
          <a:xfrm>
            <a:off x="449945" y="1774166"/>
            <a:ext cx="11444512" cy="47725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Percorso di </a:t>
            </a:r>
            <a:r>
              <a:rPr lang="it-IT" b="1" dirty="0">
                <a:solidFill>
                  <a:schemeClr val="tx1"/>
                </a:solidFill>
              </a:rPr>
              <a:t>apprendimento pratico-applicativo </a:t>
            </a:r>
            <a:r>
              <a:rPr lang="it-IT" dirty="0">
                <a:solidFill>
                  <a:schemeClr val="tx1"/>
                </a:solidFill>
              </a:rPr>
              <a:t>presso soggetti (imprese, centri di ricerca, liberi professionisti, PA, ecc.) </a:t>
            </a:r>
            <a:r>
              <a:rPr lang="it-IT" b="1" dirty="0">
                <a:solidFill>
                  <a:schemeClr val="tx1"/>
                </a:solidFill>
              </a:rPr>
              <a:t>convenzionati </a:t>
            </a:r>
            <a:r>
              <a:rPr lang="it-IT" dirty="0">
                <a:solidFill>
                  <a:schemeClr val="tx1"/>
                </a:solidFill>
              </a:rPr>
              <a:t>con DIEC o con l’Ateneo.</a:t>
            </a:r>
            <a:endParaRPr lang="it-IT" dirty="0">
              <a:solidFill>
                <a:schemeClr val="tx1"/>
              </a:solidFill>
              <a:ea typeface="Calibri"/>
              <a:cs typeface="Calibri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Fondamentale per migliorare le proprie competenze e il proprio CV.</a:t>
            </a:r>
            <a:endParaRPr lang="it-IT" dirty="0">
              <a:solidFill>
                <a:schemeClr val="tx1"/>
              </a:solidFill>
              <a:ea typeface="Calibri"/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Disponibili: Tirocinio da 6 cfu (150 ore di attività); Tirocinio da 9 cfu (da 225 ore in su); NB: lo studente che inizia un tirocinio da 150 ore e in seguito può proseguire fino a 225 ore, può chiedere la modifica di codice in piano di studi e il riconoscimento di 9 cfu</a:t>
            </a:r>
            <a:endParaRPr lang="it-IT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it-IT">
              <a:solidFill>
                <a:schemeClr val="tx1"/>
              </a:solidFill>
            </a:endParaRPr>
          </a:p>
          <a:p>
            <a:pPr algn="l"/>
            <a:r>
              <a:rPr lang="it-IT" dirty="0">
                <a:solidFill>
                  <a:schemeClr val="tx1"/>
                </a:solidFill>
              </a:rPr>
              <a:t>Requisiti per ottenere il riconoscimento di CFU:</a:t>
            </a:r>
            <a:endParaRPr lang="it-IT" dirty="0">
              <a:solidFill>
                <a:schemeClr val="tx1"/>
              </a:solidFill>
              <a:ea typeface="Calibri"/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avere acquisito almeno 90 CFU prima dell’inizio del tirocinio</a:t>
            </a:r>
            <a:endParaRPr lang="it-IT" dirty="0">
              <a:solidFill>
                <a:schemeClr val="tx1"/>
              </a:solidFill>
              <a:ea typeface="Calibri"/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inserire il tirocinio nel piano di studi 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iniziare e concludere il tirocinio durante il periodo di iscrizione al corso di laurea</a:t>
            </a:r>
            <a:endParaRPr lang="it-IT" dirty="0">
              <a:solidFill>
                <a:schemeClr val="tx1"/>
              </a:solidFill>
              <a:ea typeface="Calibri"/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Svolgere almeno 150 ore di attività per 6 CFU e almeno 225 ore per 9 CFU</a:t>
            </a:r>
            <a:endParaRPr lang="it-IT" dirty="0">
              <a:solidFill>
                <a:schemeClr val="tx1"/>
              </a:solidFill>
              <a:ea typeface="Calibri"/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>
              <a:solidFill>
                <a:schemeClr val="tx1"/>
              </a:solidFill>
            </a:endParaRPr>
          </a:p>
          <a:p>
            <a:pPr algn="l"/>
            <a:r>
              <a:rPr lang="it-IT" dirty="0">
                <a:solidFill>
                  <a:schemeClr val="tx1"/>
                </a:solidFill>
              </a:rPr>
              <a:t>Per maggiori info consulta il sito DIEC </a:t>
            </a:r>
            <a:r>
              <a:rPr lang="it-IT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https://economia.unige.it/node/308/</a:t>
            </a:r>
            <a:r>
              <a:rPr lang="it-IT" dirty="0">
                <a:solidFill>
                  <a:schemeClr val="tx1"/>
                </a:solidFill>
              </a:rPr>
              <a:t> </a:t>
            </a:r>
            <a:endParaRPr lang="it-IT" dirty="0">
              <a:solidFill>
                <a:schemeClr val="tx1"/>
              </a:solidFill>
              <a:ea typeface="Calibri"/>
              <a:cs typeface="Calibri"/>
            </a:endParaRPr>
          </a:p>
          <a:p>
            <a:pPr algn="just"/>
            <a:endParaRPr lang="it-IT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>
              <a:solidFill>
                <a:schemeClr val="tx1"/>
              </a:solidFill>
            </a:endParaRPr>
          </a:p>
          <a:p>
            <a:pPr algn="l"/>
            <a:endParaRPr lang="it-IT"/>
          </a:p>
          <a:p>
            <a:pPr algn="l"/>
            <a:endParaRPr lang="it-IT" b="1"/>
          </a:p>
          <a:p>
            <a:endParaRPr lang="it-IT"/>
          </a:p>
          <a:p>
            <a:pPr algn="l"/>
            <a:endParaRPr lang="it-IT"/>
          </a:p>
          <a:p>
            <a:pPr algn="l"/>
            <a:endParaRPr lang="it-IT"/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20846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3007B66-ECB8-46BE-B1C3-E2F393D1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60230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b="1"/>
              <a:t>Premialità per svolgimento del Tirocinio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A2BB1F18-9601-4818-9806-72C35293E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In sede di laurea viene riconosciuto un bonus (punti aggiuntivi) pari a:</a:t>
            </a:r>
          </a:p>
          <a:p>
            <a:endParaRPr lang="it-IT"/>
          </a:p>
          <a:p>
            <a:r>
              <a:rPr lang="it-IT" b="1"/>
              <a:t>1 punto </a:t>
            </a:r>
            <a:r>
              <a:rPr lang="it-IT"/>
              <a:t>indipendentemente dal numero di CFU acquisiti</a:t>
            </a:r>
          </a:p>
        </p:txBody>
      </p:sp>
    </p:spTree>
    <p:extLst>
      <p:ext uri="{BB962C8B-B14F-4D97-AF65-F5344CB8AC3E}">
        <p14:creationId xmlns:p14="http://schemas.microsoft.com/office/powerpoint/2010/main" val="1322909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50187" y="427033"/>
            <a:ext cx="10075657" cy="61577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000" b="1">
                <a:latin typeface="+mn-lt"/>
              </a:rPr>
              <a:t>Iscrizione alla Laurea Magistrale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550187" y="1429485"/>
            <a:ext cx="10639429" cy="4693593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545465" lvl="1" algn="just">
              <a:buClr>
                <a:schemeClr val="accent2">
                  <a:lumMod val="50000"/>
                </a:schemeClr>
              </a:buClr>
            </a:pPr>
            <a:endParaRPr lang="it-IT" sz="1400" b="1"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02665" lvl="1" indent="-4572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800" dirty="0"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 laureati triennali del Dipartimento di Economia, possono accedere «in continuità» ai corsi magistrali del Dipartimento secondo il seguente schema: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ctr"/>
            <a:r>
              <a:rPr lang="it-IT" b="1" dirty="0"/>
              <a:t>	</a:t>
            </a:r>
            <a:r>
              <a:rPr lang="it-IT" b="1" dirty="0"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/>
              </a:rPr>
              <a:t> </a:t>
            </a:r>
            <a:r>
              <a:rPr lang="it-IT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/>
              </a:rPr>
              <a:t>CLEA</a:t>
            </a:r>
            <a:r>
              <a:rPr lang="it-IT" b="1" dirty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/>
              </a:rPr>
              <a:t> </a:t>
            </a:r>
            <a:r>
              <a:rPr lang="it-IT" b="1" dirty="0">
                <a:solidFill>
                  <a:schemeClr val="accent6"/>
                </a:solidFill>
              </a:rPr>
              <a:t>	</a:t>
            </a:r>
            <a:r>
              <a:rPr lang="it-IT" sz="2800" b="1" dirty="0">
                <a:solidFill>
                  <a:schemeClr val="accent6"/>
                </a:solidFill>
                <a:latin typeface="Calibri"/>
                <a:cs typeface="Calibri"/>
              </a:rPr>
              <a:t> → </a:t>
            </a:r>
            <a:r>
              <a:rPr lang="it-IT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/>
              </a:rPr>
              <a:t>AFC</a:t>
            </a:r>
            <a:r>
              <a:rPr lang="it-IT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/>
              </a:rPr>
              <a:t>                         </a:t>
            </a:r>
            <a:r>
              <a:rPr lang="it-IT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/>
              </a:rPr>
              <a:t>                 </a:t>
            </a:r>
            <a:r>
              <a:rPr lang="it-IT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/>
              </a:rPr>
              <a:t>SEF</a:t>
            </a:r>
            <a:r>
              <a:rPr lang="it-IT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Verdana"/>
                <a:cs typeface="Calibri"/>
              </a:rPr>
              <a:t> </a:t>
            </a:r>
            <a:r>
              <a:rPr lang="it-IT" sz="2800" b="1" dirty="0">
                <a:solidFill>
                  <a:srgbClr val="00B050"/>
                </a:solidFill>
                <a:latin typeface="Calibri"/>
                <a:cs typeface="Calibri"/>
              </a:rPr>
              <a:t>→</a:t>
            </a:r>
            <a:r>
              <a:rPr lang="it-IT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/>
              </a:rPr>
              <a:t> EDS</a:t>
            </a:r>
            <a:endParaRPr lang="it-IT" sz="2800" b="1" dirty="0">
              <a:solidFill>
                <a:srgbClr val="00B050"/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ctr"/>
            <a:endParaRPr lang="it-IT" sz="2800" b="1"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ctr"/>
            <a:r>
              <a:rPr lang="it-IT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	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CLEA e CLEAMLT  → MAN e MEET</a:t>
            </a:r>
            <a:r>
              <a:rPr lang="it-IT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	  </a:t>
            </a: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CLEAMLT </a:t>
            </a:r>
            <a:r>
              <a:rPr lang="it-IT" sz="2800" b="1" dirty="0">
                <a:solidFill>
                  <a:srgbClr val="00B0F0"/>
                </a:solidFill>
                <a:latin typeface="Calibri"/>
                <a:cs typeface="Calibri"/>
              </a:rPr>
              <a:t>→</a:t>
            </a: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</a:rPr>
              <a:t>  </a:t>
            </a: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 EMMP</a:t>
            </a:r>
          </a:p>
          <a:p>
            <a:pPr marL="2686050" fontAlgn="ctr"/>
            <a:endParaRPr lang="it-IT" sz="2800" b="1"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93775" lvl="1" indent="-457200">
              <a:spcAft>
                <a:spcPts val="8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800" dirty="0"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Controllate sui siti dei Corsi di Laurea magistrali quali sono i </a:t>
            </a:r>
            <a:r>
              <a:rPr lang="it-IT" sz="2800" dirty="0" err="1"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pre</a:t>
            </a:r>
            <a:r>
              <a:rPr lang="it-IT" sz="2800" dirty="0"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-requisiti (importanti soprattutto per la compilazione del piano al 2° e 3° anno)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05270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3485" y="1721202"/>
            <a:ext cx="11248571" cy="4315614"/>
          </a:xfrm>
          <a:noFill/>
        </p:spPr>
        <p:txBody>
          <a:bodyPr>
            <a:noAutofit/>
          </a:bodyPr>
          <a:lstStyle/>
          <a:p>
            <a:pPr algn="l"/>
            <a:endParaRPr lang="it-IT" sz="2400">
              <a:solidFill>
                <a:schemeClr val="tx1"/>
              </a:solidFill>
            </a:endParaRPr>
          </a:p>
          <a:p>
            <a:pPr algn="l"/>
            <a:r>
              <a:rPr lang="it-IT" sz="2400">
                <a:solidFill>
                  <a:schemeClr val="tx1"/>
                </a:solidFill>
              </a:rPr>
              <a:t>Lo studente che non può dedicarsi a tempo pieno allo studio può scegliere di iscriversi a tempo parziale, con una </a:t>
            </a:r>
            <a:r>
              <a:rPr lang="it-IT" sz="2400" b="1">
                <a:solidFill>
                  <a:schemeClr val="tx1"/>
                </a:solidFill>
              </a:rPr>
              <a:t>diminuzione dell’importo della seconda e terza rata</a:t>
            </a:r>
            <a:r>
              <a:rPr lang="it-IT" sz="2400">
                <a:solidFill>
                  <a:schemeClr val="tx1"/>
                </a:solidFill>
              </a:rPr>
              <a:t>, pari alla categoria di parzialità che sceglie fra:</a:t>
            </a:r>
          </a:p>
          <a:p>
            <a:r>
              <a:rPr lang="it-IT" sz="2400">
                <a:solidFill>
                  <a:schemeClr val="tx1"/>
                </a:solidFill>
              </a:rPr>
              <a:t>1^ categoria – fino a 15 crediti versa un contributo pari al 25% dell’importo dovuto</a:t>
            </a:r>
          </a:p>
          <a:p>
            <a:r>
              <a:rPr lang="it-IT" sz="2400">
                <a:solidFill>
                  <a:schemeClr val="tx1"/>
                </a:solidFill>
              </a:rPr>
              <a:t>2^ categoria – fino a 30 crediti versa un contributo pari al 50% dell’importo dovuto</a:t>
            </a:r>
          </a:p>
          <a:p>
            <a:pPr lvl="0" algn="l"/>
            <a:endParaRPr lang="it-IT" sz="2400">
              <a:solidFill>
                <a:schemeClr val="tx1"/>
              </a:solidFill>
            </a:endParaRPr>
          </a:p>
          <a:p>
            <a:pPr lvl="0" algn="l"/>
            <a:r>
              <a:rPr lang="it-IT" sz="2400">
                <a:solidFill>
                  <a:schemeClr val="tx1"/>
                </a:solidFill>
              </a:rPr>
              <a:t>Ogni anno, con la compilazione del piano di studi, lo studente può modificare la categoria, oppure decidere di tornare a tempo pieno.</a:t>
            </a:r>
            <a:r>
              <a:rPr lang="it-IT" sz="2400" i="1">
                <a:solidFill>
                  <a:schemeClr val="tx1"/>
                </a:solidFill>
              </a:rPr>
              <a:t>		</a:t>
            </a:r>
          </a:p>
          <a:p>
            <a:pPr algn="l"/>
            <a:endParaRPr lang="it-IT" sz="2400">
              <a:solidFill>
                <a:schemeClr val="tx1"/>
              </a:solidFill>
            </a:endParaRPr>
          </a:p>
          <a:p>
            <a:pPr algn="l"/>
            <a:endParaRPr lang="it-IT" sz="2400">
              <a:solidFill>
                <a:schemeClr val="tx1"/>
              </a:solidFill>
            </a:endParaRPr>
          </a:p>
          <a:p>
            <a:pPr algn="l"/>
            <a:endParaRPr lang="it-IT" sz="2400">
              <a:solidFill>
                <a:schemeClr val="tx1"/>
              </a:solidFill>
            </a:endParaRPr>
          </a:p>
          <a:p>
            <a:pPr algn="l"/>
            <a:endParaRPr lang="it-IT" sz="2400">
              <a:solidFill>
                <a:schemeClr val="tx1"/>
              </a:solidFill>
            </a:endParaRPr>
          </a:p>
          <a:p>
            <a:pPr algn="l"/>
            <a:endParaRPr lang="it-IT" sz="2400">
              <a:solidFill>
                <a:schemeClr val="tx1"/>
              </a:solidFill>
            </a:endParaRPr>
          </a:p>
          <a:p>
            <a:pPr algn="l"/>
            <a:endParaRPr lang="it-IT" sz="2400" i="1">
              <a:solidFill>
                <a:schemeClr val="tx1"/>
              </a:solidFill>
            </a:endParaRPr>
          </a:p>
          <a:p>
            <a:pPr algn="l"/>
            <a:endParaRPr lang="it-IT" sz="2400">
              <a:solidFill>
                <a:schemeClr val="tx1"/>
              </a:solidFill>
            </a:endParaRPr>
          </a:p>
          <a:p>
            <a:pPr lvl="0" algn="l"/>
            <a:endParaRPr lang="it-IT" sz="2400">
              <a:solidFill>
                <a:schemeClr val="tx1"/>
              </a:solidFill>
            </a:endParaRPr>
          </a:p>
          <a:p>
            <a:pPr algn="l"/>
            <a:endParaRPr lang="it-IT" sz="2400">
              <a:solidFill>
                <a:schemeClr val="tx1"/>
              </a:solidFill>
            </a:endParaRPr>
          </a:p>
          <a:p>
            <a:endParaRPr lang="it-IT" sz="2400">
              <a:solidFill>
                <a:schemeClr val="tx1"/>
              </a:solidFill>
            </a:endParaRPr>
          </a:p>
          <a:p>
            <a:pPr algn="l"/>
            <a:endParaRPr lang="it-IT" sz="2400">
              <a:solidFill>
                <a:schemeClr val="tx1"/>
              </a:solidFill>
            </a:endParaRPr>
          </a:p>
          <a:p>
            <a:pPr algn="l"/>
            <a:endParaRPr lang="it-IT" sz="2400">
              <a:solidFill>
                <a:schemeClr val="tx1"/>
              </a:solidFill>
            </a:endParaRPr>
          </a:p>
          <a:p>
            <a:endParaRPr lang="it-IT" sz="2400">
              <a:solidFill>
                <a:schemeClr val="tx1"/>
              </a:solidFill>
            </a:endParaRPr>
          </a:p>
          <a:p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70280" y="300850"/>
            <a:ext cx="8673737" cy="940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L’iscrizione a tempo parziale</a:t>
            </a:r>
          </a:p>
        </p:txBody>
      </p:sp>
    </p:spTree>
    <p:extLst>
      <p:ext uri="{BB962C8B-B14F-4D97-AF65-F5344CB8AC3E}">
        <p14:creationId xmlns:p14="http://schemas.microsoft.com/office/powerpoint/2010/main" val="420445541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147977"/>
              </p:ext>
            </p:extLst>
          </p:nvPr>
        </p:nvGraphicFramePr>
        <p:xfrm>
          <a:off x="191069" y="2178861"/>
          <a:ext cx="11685228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5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0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0014">
                <a:tc>
                  <a:txBody>
                    <a:bodyPr/>
                    <a:lstStyle/>
                    <a:p>
                      <a:endParaRPr lang="it-IT" sz="4400" b="1" i="1">
                        <a:solidFill>
                          <a:srgbClr val="0070C0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it-IT" sz="4400" b="1" i="1">
                          <a:solidFill>
                            <a:srgbClr val="0070C0"/>
                          </a:solidFill>
                        </a:rPr>
                        <a:t>STANDARD</a:t>
                      </a:r>
                      <a:endParaRPr lang="it-IT" sz="4400" b="0" i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it-IT" sz="36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it-IT" sz="3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Quando il Piano è conforme al Manifesto degli studi, cioè aderente a quanto sin qui proposto.</a:t>
                      </a:r>
                      <a:endParaRPr lang="it-IT" sz="3600"/>
                    </a:p>
                    <a:p>
                      <a:pPr marL="0" indent="0"/>
                      <a:endParaRPr lang="it-IT" sz="4000" b="0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424885" y="609601"/>
            <a:ext cx="8673737" cy="500742"/>
          </a:xfrm>
        </p:spPr>
        <p:txBody>
          <a:bodyPr>
            <a:normAutofit fontScale="90000"/>
          </a:bodyPr>
          <a:lstStyle/>
          <a:p>
            <a:pPr algn="l"/>
            <a:r>
              <a:rPr lang="it-IT" sz="4000" b="1"/>
              <a:t>Il Piano di studi: standard vs individuale</a:t>
            </a:r>
            <a:endParaRPr lang="it-IT" sz="4000" b="1">
              <a:solidFill>
                <a:srgbClr val="000000"/>
              </a:solidFill>
              <a:cs typeface="Calibri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24885" y="1579898"/>
            <a:ext cx="3984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0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2089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27533"/>
              </p:ext>
            </p:extLst>
          </p:nvPr>
        </p:nvGraphicFramePr>
        <p:xfrm>
          <a:off x="167256" y="1571642"/>
          <a:ext cx="11685228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1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3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1816">
                <a:tc>
                  <a:txBody>
                    <a:bodyPr/>
                    <a:lstStyle/>
                    <a:p>
                      <a:endParaRPr lang="it-IT" sz="4400" b="1" i="1">
                        <a:solidFill>
                          <a:srgbClr val="0070C0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it-IT" sz="4400" b="1" i="1">
                        <a:solidFill>
                          <a:srgbClr val="0070C0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it-IT" sz="4400" b="1" i="1">
                        <a:solidFill>
                          <a:srgbClr val="0070C0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it-IT" sz="4400" b="1" i="1">
                          <a:solidFill>
                            <a:srgbClr val="0070C0"/>
                          </a:solidFill>
                        </a:rPr>
                        <a:t>INDIVIDUALE</a:t>
                      </a:r>
                      <a:endParaRPr lang="it-IT" sz="4400" b="0" i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it-IT" sz="24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>
                        <a:buNone/>
                      </a:pPr>
                      <a:r>
                        <a:rPr lang="it-IT" sz="2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Quando:</a:t>
                      </a:r>
                    </a:p>
                    <a:p>
                      <a:pPr marL="457200" indent="-45720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 proviene da altri Dipartimenti/Atenei o si è chiesto il riconoscimento della carriera precedente</a:t>
                      </a:r>
                    </a:p>
                    <a:p>
                      <a:pPr marL="457200" indent="-45720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it-IT" sz="24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 chiede l'iscrizione a tempo parziale</a:t>
                      </a:r>
                    </a:p>
                    <a:p>
                      <a:pPr marL="457200" indent="-45720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it-IT" sz="24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4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 inseriscono insegnamenti diversi da quelli consigliati (previa approvazione del   Consiglio di Corso di Studi)</a:t>
                      </a:r>
                    </a:p>
                    <a:p>
                      <a:pPr marL="0" algn="l" rtl="0" eaLnBrk="1" latinLnBrk="0" hangingPunct="1"/>
                      <a:endParaRPr lang="it-IT" sz="18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sz="1600" b="0" i="0">
                        <a:solidFill>
                          <a:schemeClr val="tx1"/>
                        </a:solidFill>
                      </a:endParaRPr>
                    </a:p>
                    <a:p>
                      <a:endParaRPr lang="it-IT" sz="1600" b="0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470280" y="65315"/>
            <a:ext cx="8673737" cy="940526"/>
          </a:xfrm>
        </p:spPr>
        <p:txBody>
          <a:bodyPr>
            <a:normAutofit/>
          </a:bodyPr>
          <a:lstStyle/>
          <a:p>
            <a:pPr algn="l"/>
            <a:r>
              <a:rPr lang="it-IT" sz="4000" b="1">
                <a:ea typeface="+mj-lt"/>
                <a:cs typeface="+mj-lt"/>
              </a:rPr>
              <a:t>Il Piano di studi: standard vs individuale</a:t>
            </a:r>
            <a:endParaRPr lang="it-IT" sz="400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252288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70280" y="300850"/>
            <a:ext cx="8673737" cy="940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Quando compilare il Piano di Studi</a:t>
            </a:r>
          </a:p>
        </p:txBody>
      </p:sp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285681" y="1717221"/>
            <a:ext cx="11753935" cy="462915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it-IT" sz="3600" b="1" dirty="0">
                <a:solidFill>
                  <a:schemeClr val="tx1"/>
                </a:solidFill>
              </a:rPr>
              <a:t>Dal 15 settembre al 20 ottobre</a:t>
            </a:r>
            <a:endParaRPr lang="it-IT" sz="3600" b="1" dirty="0">
              <a:solidFill>
                <a:schemeClr val="tx1"/>
              </a:solidFill>
              <a:ea typeface="Calibri"/>
              <a:cs typeface="Calibri"/>
            </a:endParaRPr>
          </a:p>
          <a:p>
            <a:pPr marL="457200" indent="-457200"/>
            <a:endParaRPr lang="it-IT" sz="2400">
              <a:solidFill>
                <a:schemeClr val="tx1"/>
              </a:solidFill>
            </a:endParaRPr>
          </a:p>
          <a:p>
            <a:pPr algn="l"/>
            <a:endParaRPr lang="it-IT" sz="2400">
              <a:solidFill>
                <a:schemeClr val="tx1"/>
              </a:solidFill>
            </a:endParaRPr>
          </a:p>
          <a:p>
            <a:pPr algn="l"/>
            <a:r>
              <a:rPr lang="it-IT" sz="2400">
                <a:solidFill>
                  <a:schemeClr val="tx1"/>
                </a:solidFill>
              </a:rPr>
              <a:t>Attenzione!  Per gli studenti in fase di:</a:t>
            </a:r>
            <a:endParaRPr lang="it-IT" sz="2400">
              <a:solidFill>
                <a:schemeClr val="tx1"/>
              </a:solidFill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tx1"/>
                </a:solidFill>
              </a:rPr>
              <a:t>passaggio da un altro Dipartimento </a:t>
            </a:r>
            <a:r>
              <a:rPr lang="it-IT" sz="2400" err="1">
                <a:solidFill>
                  <a:schemeClr val="tx1"/>
                </a:solidFill>
              </a:rPr>
              <a:t>UniGe</a:t>
            </a:r>
            <a:endParaRPr lang="it-IT" sz="240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tx1"/>
                </a:solidFill>
              </a:rPr>
              <a:t>trasferimento da un altro Ateneo</a:t>
            </a:r>
            <a:endParaRPr lang="it-IT" sz="2400">
              <a:solidFill>
                <a:schemeClr val="tx1"/>
              </a:solidFill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tx1"/>
                </a:solidFill>
              </a:rPr>
              <a:t>riconoscimento della carriera precedente (relativa a </a:t>
            </a:r>
            <a:r>
              <a:rPr lang="it-IT" sz="2400" err="1">
                <a:solidFill>
                  <a:schemeClr val="tx1"/>
                </a:solidFill>
              </a:rPr>
              <a:t>CdS</a:t>
            </a:r>
            <a:r>
              <a:rPr lang="it-IT" sz="2400">
                <a:solidFill>
                  <a:schemeClr val="tx1"/>
                </a:solidFill>
              </a:rPr>
              <a:t> non DIEC)</a:t>
            </a:r>
            <a:endParaRPr lang="it-IT" sz="2400">
              <a:solidFill>
                <a:schemeClr val="tx1"/>
              </a:solidFill>
              <a:cs typeface="Calibri"/>
            </a:endParaRPr>
          </a:p>
          <a:p>
            <a:pPr marL="342900" indent="-342900" algn="l">
              <a:buChar char="•"/>
            </a:pPr>
            <a:endParaRPr lang="it-IT" sz="2400">
              <a:solidFill>
                <a:schemeClr val="tx1"/>
              </a:solidFill>
            </a:endParaRPr>
          </a:p>
          <a:p>
            <a:pPr algn="l"/>
            <a:r>
              <a:rPr lang="it-IT" sz="2400">
                <a:solidFill>
                  <a:srgbClr val="FF0000"/>
                </a:solidFill>
              </a:rPr>
              <a:t>La compilazione del piano di studi sarà possibile </a:t>
            </a:r>
            <a:r>
              <a:rPr lang="it-IT" sz="2400" b="1">
                <a:solidFill>
                  <a:srgbClr val="FF0000"/>
                </a:solidFill>
              </a:rPr>
              <a:t>solo</a:t>
            </a:r>
            <a:r>
              <a:rPr lang="it-IT" sz="2400">
                <a:solidFill>
                  <a:srgbClr val="FF0000"/>
                </a:solidFill>
              </a:rPr>
              <a:t> dopo l'accettazione della delibera del Consiglio di Corso di Studi</a:t>
            </a:r>
            <a:endParaRPr lang="it-IT" sz="2400">
              <a:solidFill>
                <a:srgbClr val="FF0000"/>
              </a:solidFill>
              <a:cs typeface="Calibri"/>
            </a:endParaRPr>
          </a:p>
          <a:p>
            <a:pPr algn="l"/>
            <a:endParaRPr lang="it-IT" sz="2400">
              <a:solidFill>
                <a:schemeClr val="tx1"/>
              </a:solidFill>
            </a:endParaRPr>
          </a:p>
          <a:p>
            <a:pPr algn="l"/>
            <a:endParaRPr lang="it-IT" sz="2400">
              <a:solidFill>
                <a:schemeClr val="tx1"/>
              </a:solidFill>
            </a:endParaRPr>
          </a:p>
          <a:p>
            <a:pPr algn="l"/>
            <a:endParaRPr lang="it-IT" sz="2400">
              <a:solidFill>
                <a:schemeClr val="tx1"/>
              </a:solidFill>
            </a:endParaRPr>
          </a:p>
          <a:p>
            <a:pPr algn="l"/>
            <a:endParaRPr lang="it-IT" sz="2400">
              <a:solidFill>
                <a:schemeClr val="tx1"/>
              </a:solidFill>
            </a:endParaRPr>
          </a:p>
          <a:p>
            <a:pPr algn="l"/>
            <a:endParaRPr lang="it-IT" sz="2400">
              <a:solidFill>
                <a:schemeClr val="tx1"/>
              </a:solidFill>
            </a:endParaRPr>
          </a:p>
          <a:p>
            <a:pPr algn="l"/>
            <a:endParaRPr lang="it-IT" sz="2400" i="1">
              <a:solidFill>
                <a:schemeClr val="tx1"/>
              </a:solidFill>
            </a:endParaRPr>
          </a:p>
          <a:p>
            <a:pPr algn="l"/>
            <a:endParaRPr lang="it-IT" sz="2400">
              <a:solidFill>
                <a:schemeClr val="tx1"/>
              </a:solidFill>
            </a:endParaRPr>
          </a:p>
          <a:p>
            <a:pPr lvl="0" algn="l"/>
            <a:endParaRPr lang="it-IT" sz="2400">
              <a:solidFill>
                <a:schemeClr val="tx1"/>
              </a:solidFill>
            </a:endParaRPr>
          </a:p>
          <a:p>
            <a:pPr algn="l"/>
            <a:endParaRPr lang="it-IT" sz="2400">
              <a:solidFill>
                <a:schemeClr val="tx1"/>
              </a:solidFill>
            </a:endParaRPr>
          </a:p>
          <a:p>
            <a:endParaRPr lang="it-IT" sz="2400">
              <a:solidFill>
                <a:schemeClr val="tx1"/>
              </a:solidFill>
            </a:endParaRPr>
          </a:p>
          <a:p>
            <a:pPr algn="l"/>
            <a:endParaRPr lang="it-IT" sz="2400">
              <a:solidFill>
                <a:schemeClr val="tx1"/>
              </a:solidFill>
            </a:endParaRPr>
          </a:p>
          <a:p>
            <a:pPr algn="l"/>
            <a:endParaRPr lang="it-IT" sz="2400">
              <a:solidFill>
                <a:schemeClr val="tx1"/>
              </a:solidFill>
            </a:endParaRPr>
          </a:p>
          <a:p>
            <a:endParaRPr lang="it-IT" sz="2400">
              <a:solidFill>
                <a:schemeClr val="tx1"/>
              </a:solidFill>
            </a:endParaRPr>
          </a:p>
          <a:p>
            <a:endParaRPr lang="it-IT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6053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3485" y="1570010"/>
            <a:ext cx="11248571" cy="4511615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it-IT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it-IT">
                <a:solidFill>
                  <a:schemeClr val="tx1"/>
                </a:solidFill>
              </a:rPr>
              <a:t>Potrai compilare autonomamente il tuo piano utilizzando:</a:t>
            </a:r>
            <a:endParaRPr lang="it-IT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tx1"/>
                </a:solidFill>
              </a:rPr>
              <a:t> le informazioni che trovi in questo documento</a:t>
            </a:r>
            <a:endParaRPr lang="it-IT" sz="2400">
              <a:solidFill>
                <a:schemeClr val="tx1"/>
              </a:solidFill>
            </a:endParaRPr>
          </a:p>
          <a:p>
            <a:pPr algn="l"/>
            <a:endParaRPr lang="it-IT" sz="240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tx1"/>
                </a:solidFill>
              </a:rPr>
              <a:t>il supporto dei tutor</a:t>
            </a:r>
          </a:p>
          <a:p>
            <a:pPr algn="l"/>
            <a:endParaRPr lang="it-IT"/>
          </a:p>
          <a:p>
            <a:pPr algn="l"/>
            <a:endParaRPr lang="it-IT">
              <a:solidFill>
                <a:schemeClr val="tx1"/>
              </a:solidFill>
            </a:endParaRPr>
          </a:p>
          <a:p>
            <a:pPr algn="l"/>
            <a:endParaRPr lang="it-IT"/>
          </a:p>
          <a:p>
            <a:pPr algn="l"/>
            <a:endParaRPr lang="it-IT" i="1"/>
          </a:p>
          <a:p>
            <a:pPr algn="l"/>
            <a:endParaRPr lang="it-IT"/>
          </a:p>
          <a:p>
            <a:pPr lvl="0" algn="l"/>
            <a:endParaRPr lang="it-IT"/>
          </a:p>
          <a:p>
            <a:pPr algn="l"/>
            <a:endParaRPr lang="it-IT" b="1"/>
          </a:p>
          <a:p>
            <a:endParaRPr lang="it-IT"/>
          </a:p>
          <a:p>
            <a:pPr algn="l"/>
            <a:endParaRPr lang="it-IT"/>
          </a:p>
          <a:p>
            <a:pPr algn="l"/>
            <a:endParaRPr lang="it-IT"/>
          </a:p>
          <a:p>
            <a:endParaRPr lang="it-IT"/>
          </a:p>
          <a:p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70280" y="300850"/>
            <a:ext cx="8673737" cy="940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La compilazione del Piano di studi</a:t>
            </a:r>
          </a:p>
        </p:txBody>
      </p:sp>
    </p:spTree>
    <p:extLst>
      <p:ext uri="{BB962C8B-B14F-4D97-AF65-F5344CB8AC3E}">
        <p14:creationId xmlns:p14="http://schemas.microsoft.com/office/powerpoint/2010/main" val="360577600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9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31EEAD7D-84E2-F994-C6EA-8A5DA13FCDDA}"/>
              </a:ext>
            </a:extLst>
          </p:cNvPr>
          <p:cNvSpPr txBox="1"/>
          <p:nvPr/>
        </p:nvSpPr>
        <p:spPr>
          <a:xfrm>
            <a:off x="0" y="1797784"/>
            <a:ext cx="1219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6195"/>
            <a:r>
              <a:rPr kumimoji="0" lang="it-IT" sz="10000" b="0" i="0" u="none" strike="noStrike" kern="1200" cap="none" spc="0" normalizeH="0" baseline="0" noProof="0">
                <a:ln w="0"/>
                <a:solidFill>
                  <a:srgbClr val="FFD8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		 Piano di studio  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1182274-06C8-B400-F8B6-091DE53820FE}"/>
              </a:ext>
            </a:extLst>
          </p:cNvPr>
          <p:cNvSpPr txBox="1">
            <a:spLocks/>
          </p:cNvSpPr>
          <p:nvPr/>
        </p:nvSpPr>
        <p:spPr>
          <a:xfrm>
            <a:off x="7081776" y="6442598"/>
            <a:ext cx="5029263" cy="40011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 Tutor di Economia - UniGe </a:t>
            </a:r>
          </a:p>
        </p:txBody>
      </p:sp>
    </p:spTree>
    <p:extLst>
      <p:ext uri="{BB962C8B-B14F-4D97-AF65-F5344CB8AC3E}">
        <p14:creationId xmlns:p14="http://schemas.microsoft.com/office/powerpoint/2010/main" val="423028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0280" y="65315"/>
            <a:ext cx="8673737" cy="96832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it-IT" b="1"/>
              <a:t>Il Piano di studi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9679" y="1928868"/>
            <a:ext cx="5868252" cy="2617017"/>
          </a:xfrm>
        </p:spPr>
        <p:txBody>
          <a:bodyPr>
            <a:noAutofit/>
          </a:bodyPr>
          <a:lstStyle/>
          <a:p>
            <a:pPr algn="l"/>
            <a:r>
              <a:rPr lang="it-IT" sz="3600">
                <a:solidFill>
                  <a:schemeClr val="tx1"/>
                </a:solidFill>
              </a:rPr>
              <a:t>E’ il progetto di lavoro universitario annuale di ogni studente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93" y="1857274"/>
            <a:ext cx="5040000" cy="351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43491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9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07CF9A5-A86E-B512-1DF0-39A8B4BC88CD}"/>
              </a:ext>
            </a:extLst>
          </p:cNvPr>
          <p:cNvSpPr txBox="1"/>
          <p:nvPr/>
        </p:nvSpPr>
        <p:spPr>
          <a:xfrm>
            <a:off x="212558" y="2109355"/>
            <a:ext cx="61681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i="0" u="none" strike="noStrike">
                <a:solidFill>
                  <a:srgbClr val="FFCC00"/>
                </a:solidFill>
                <a:effectLst/>
                <a:latin typeface="Trebuchet MS" panose="020B0603020202020204" pitchFamily="34" charset="0"/>
              </a:rPr>
              <a:t>https://economia.unige.it/node/473/</a:t>
            </a:r>
            <a:endParaRPr lang="it-IT" sz="480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CD7BA78-FC95-2D5C-A89F-D1B215FE9168}"/>
              </a:ext>
            </a:extLst>
          </p:cNvPr>
          <p:cNvSpPr txBox="1"/>
          <p:nvPr/>
        </p:nvSpPr>
        <p:spPr>
          <a:xfrm>
            <a:off x="40353" y="4309031"/>
            <a:ext cx="61681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>
                <a:solidFill>
                  <a:srgbClr val="FFCC00"/>
                </a:solidFill>
                <a:latin typeface="Trebuchet MS" panose="020B0603020202020204" pitchFamily="34" charset="0"/>
                <a:hlinkClick r:id="rId2"/>
              </a:rPr>
              <a:t>www</a:t>
            </a:r>
            <a:r>
              <a:rPr lang="it-IT" sz="3600" b="1" i="0" u="none" strike="noStrike">
                <a:solidFill>
                  <a:srgbClr val="FFCC00"/>
                </a:solidFill>
                <a:effectLst/>
                <a:latin typeface="Trebuchet MS" panose="020B0603020202020204" pitchFamily="34" charset="0"/>
                <a:hlinkClick r:id="rId2"/>
              </a:rPr>
              <a:t>.economia.unige.it</a:t>
            </a:r>
            <a:r>
              <a:rPr lang="it-IT" sz="3600" b="1" i="0" u="none" strike="noStrike">
                <a:solidFill>
                  <a:srgbClr val="FFCC00"/>
                </a:solidFill>
                <a:effectLst/>
                <a:latin typeface="Trebuchet MS" panose="020B0603020202020204" pitchFamily="34" charset="0"/>
              </a:rPr>
              <a:t> &gt;&gt;&gt; Didattica &gt;&gt;&gt; Studenti &gt;&gt; Piani di studi</a:t>
            </a:r>
            <a:endParaRPr lang="it-IT" sz="3600"/>
          </a:p>
        </p:txBody>
      </p:sp>
      <p:grpSp>
        <p:nvGrpSpPr>
          <p:cNvPr id="27" name="Group 57">
            <a:extLst>
              <a:ext uri="{FF2B5EF4-FFF2-40B4-BE49-F238E27FC236}">
                <a16:creationId xmlns:a16="http://schemas.microsoft.com/office/drawing/2014/main" id="{DE9C91D3-1FE7-45FD-D54D-ED8CF1EA791B}"/>
              </a:ext>
            </a:extLst>
          </p:cNvPr>
          <p:cNvGrpSpPr>
            <a:grpSpLocks/>
          </p:cNvGrpSpPr>
          <p:nvPr/>
        </p:nvGrpSpPr>
        <p:grpSpPr bwMode="auto">
          <a:xfrm>
            <a:off x="261165" y="201651"/>
            <a:ext cx="11718325" cy="6146697"/>
            <a:chOff x="398" y="-4115"/>
            <a:chExt cx="17858" cy="8467"/>
          </a:xfrm>
        </p:grpSpPr>
        <p:sp>
          <p:nvSpPr>
            <p:cNvPr id="28" name="Rectangle 70">
              <a:extLst>
                <a:ext uri="{FF2B5EF4-FFF2-40B4-BE49-F238E27FC236}">
                  <a16:creationId xmlns:a16="http://schemas.microsoft.com/office/drawing/2014/main" id="{7BFA0D4A-A180-3D49-EC9B-B3821866D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-4115"/>
              <a:ext cx="8086" cy="17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29" name="Rectangle 69">
              <a:extLst>
                <a:ext uri="{FF2B5EF4-FFF2-40B4-BE49-F238E27FC236}">
                  <a16:creationId xmlns:a16="http://schemas.microsoft.com/office/drawing/2014/main" id="{70647E60-8FA1-C88A-83A8-88E63942D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-4115"/>
              <a:ext cx="8086" cy="1760"/>
            </a:xfrm>
            <a:prstGeom prst="rect">
              <a:avLst/>
            </a:prstGeom>
            <a:noFill/>
            <a:ln w="38100">
              <a:solidFill>
                <a:srgbClr val="F6A3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pic>
          <p:nvPicPr>
            <p:cNvPr id="30" name="Picture 68">
              <a:extLst>
                <a:ext uri="{FF2B5EF4-FFF2-40B4-BE49-F238E27FC236}">
                  <a16:creationId xmlns:a16="http://schemas.microsoft.com/office/drawing/2014/main" id="{BC0EC14B-7966-B647-D0AA-2276AD41E0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" y="-3646"/>
              <a:ext cx="6118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6" descr="Concetto di università piatta Vettore gratuito">
              <a:extLst>
                <a:ext uri="{FF2B5EF4-FFF2-40B4-BE49-F238E27FC236}">
                  <a16:creationId xmlns:a16="http://schemas.microsoft.com/office/drawing/2014/main" id="{3C0D1FC8-C4B6-7D61-6670-48A798EB2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9" y="-3450"/>
              <a:ext cx="9057" cy="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AutoShape 65">
              <a:extLst>
                <a:ext uri="{FF2B5EF4-FFF2-40B4-BE49-F238E27FC236}">
                  <a16:creationId xmlns:a16="http://schemas.microsoft.com/office/drawing/2014/main" id="{004EFB81-A72D-6DDA-5407-447298428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7" y="-3691"/>
              <a:ext cx="1265" cy="1179"/>
            </a:xfrm>
            <a:custGeom>
              <a:avLst/>
              <a:gdLst>
                <a:gd name="T0" fmla="+- 0 2341 2234"/>
                <a:gd name="T1" fmla="*/ T0 w 1265"/>
                <a:gd name="T2" fmla="+- 0 514 292"/>
                <a:gd name="T3" fmla="*/ 514 h 1179"/>
                <a:gd name="T4" fmla="+- 0 2287 2234"/>
                <a:gd name="T5" fmla="*/ T4 w 1265"/>
                <a:gd name="T6" fmla="+- 0 589 292"/>
                <a:gd name="T7" fmla="*/ 589 h 1179"/>
                <a:gd name="T8" fmla="+- 0 2278 2234"/>
                <a:gd name="T9" fmla="*/ T8 w 1265"/>
                <a:gd name="T10" fmla="+- 0 692 292"/>
                <a:gd name="T11" fmla="*/ 692 h 1179"/>
                <a:gd name="T12" fmla="+- 0 2280 2234"/>
                <a:gd name="T13" fmla="*/ T12 w 1265"/>
                <a:gd name="T14" fmla="+- 0 725 292"/>
                <a:gd name="T15" fmla="*/ 725 h 1179"/>
                <a:gd name="T16" fmla="+- 0 2286 2234"/>
                <a:gd name="T17" fmla="*/ T16 w 1265"/>
                <a:gd name="T18" fmla="+- 0 757 292"/>
                <a:gd name="T19" fmla="*/ 757 h 1179"/>
                <a:gd name="T20" fmla="+- 0 2241 2234"/>
                <a:gd name="T21" fmla="*/ T20 w 1265"/>
                <a:gd name="T22" fmla="+- 0 832 292"/>
                <a:gd name="T23" fmla="*/ 832 h 1179"/>
                <a:gd name="T24" fmla="+- 0 2234 2234"/>
                <a:gd name="T25" fmla="*/ T24 w 1265"/>
                <a:gd name="T26" fmla="+- 0 929 292"/>
                <a:gd name="T27" fmla="*/ 929 h 1179"/>
                <a:gd name="T28" fmla="+- 0 2244 2234"/>
                <a:gd name="T29" fmla="*/ T28 w 1265"/>
                <a:gd name="T30" fmla="+- 0 1002 292"/>
                <a:gd name="T31" fmla="*/ 1002 h 1179"/>
                <a:gd name="T32" fmla="+- 0 2278 2234"/>
                <a:gd name="T33" fmla="*/ T32 w 1265"/>
                <a:gd name="T34" fmla="+- 0 1058 292"/>
                <a:gd name="T35" fmla="*/ 1058 h 1179"/>
                <a:gd name="T36" fmla="+- 0 2274 2234"/>
                <a:gd name="T37" fmla="*/ T36 w 1265"/>
                <a:gd name="T38" fmla="+- 0 1101 292"/>
                <a:gd name="T39" fmla="*/ 1101 h 1179"/>
                <a:gd name="T40" fmla="+- 0 2275 2234"/>
                <a:gd name="T41" fmla="*/ T40 w 1265"/>
                <a:gd name="T42" fmla="+- 0 1152 292"/>
                <a:gd name="T43" fmla="*/ 1152 h 1179"/>
                <a:gd name="T44" fmla="+- 0 2292 2234"/>
                <a:gd name="T45" fmla="*/ T44 w 1265"/>
                <a:gd name="T46" fmla="+- 0 1243 292"/>
                <a:gd name="T47" fmla="*/ 1243 h 1179"/>
                <a:gd name="T48" fmla="+- 0 2353 2234"/>
                <a:gd name="T49" fmla="*/ T48 w 1265"/>
                <a:gd name="T50" fmla="+- 0 1300 292"/>
                <a:gd name="T51" fmla="*/ 1300 h 1179"/>
                <a:gd name="T52" fmla="+- 0 2998 2234"/>
                <a:gd name="T53" fmla="*/ T52 w 1265"/>
                <a:gd name="T54" fmla="+- 0 1374 292"/>
                <a:gd name="T55" fmla="*/ 1374 h 1179"/>
                <a:gd name="T56" fmla="+- 0 2354 2234"/>
                <a:gd name="T57" fmla="*/ T56 w 1265"/>
                <a:gd name="T58" fmla="+- 0 1211 292"/>
                <a:gd name="T59" fmla="*/ 1211 h 1179"/>
                <a:gd name="T60" fmla="+- 0 2584 2234"/>
                <a:gd name="T61" fmla="*/ T60 w 1265"/>
                <a:gd name="T62" fmla="+- 0 1095 292"/>
                <a:gd name="T63" fmla="*/ 1095 h 1179"/>
                <a:gd name="T64" fmla="+- 0 2314 2234"/>
                <a:gd name="T65" fmla="*/ T64 w 1265"/>
                <a:gd name="T66" fmla="+- 0 855 292"/>
                <a:gd name="T67" fmla="*/ 855 h 1179"/>
                <a:gd name="T68" fmla="+- 0 2359 2234"/>
                <a:gd name="T69" fmla="*/ T68 w 1265"/>
                <a:gd name="T70" fmla="+- 0 751 292"/>
                <a:gd name="T71" fmla="*/ 751 h 1179"/>
                <a:gd name="T72" fmla="+- 0 3172 2234"/>
                <a:gd name="T73" fmla="*/ T72 w 1265"/>
                <a:gd name="T74" fmla="+- 0 618 292"/>
                <a:gd name="T75" fmla="*/ 618 h 1179"/>
                <a:gd name="T76" fmla="+- 0 3421 2234"/>
                <a:gd name="T77" fmla="*/ T76 w 1265"/>
                <a:gd name="T78" fmla="+- 0 541 292"/>
                <a:gd name="T79" fmla="*/ 541 h 1179"/>
                <a:gd name="T80" fmla="+- 0 3499 2234"/>
                <a:gd name="T81" fmla="*/ T80 w 1265"/>
                <a:gd name="T82" fmla="+- 0 485 292"/>
                <a:gd name="T83" fmla="*/ 485 h 1179"/>
                <a:gd name="T84" fmla="+- 0 3418 2234"/>
                <a:gd name="T85" fmla="*/ T84 w 1265"/>
                <a:gd name="T86" fmla="+- 0 995 292"/>
                <a:gd name="T87" fmla="*/ 995 h 1179"/>
                <a:gd name="T88" fmla="+- 0 3361 2234"/>
                <a:gd name="T89" fmla="*/ T88 w 1265"/>
                <a:gd name="T90" fmla="+- 0 1130 292"/>
                <a:gd name="T91" fmla="*/ 1130 h 1179"/>
                <a:gd name="T92" fmla="+- 0 2998 2234"/>
                <a:gd name="T93" fmla="*/ T92 w 1265"/>
                <a:gd name="T94" fmla="+- 0 1374 292"/>
                <a:gd name="T95" fmla="*/ 1374 h 1179"/>
                <a:gd name="T96" fmla="+- 0 3418 2234"/>
                <a:gd name="T97" fmla="*/ T96 w 1265"/>
                <a:gd name="T98" fmla="+- 0 1140 292"/>
                <a:gd name="T99" fmla="*/ 1140 h 1179"/>
                <a:gd name="T100" fmla="+- 0 2584 2234"/>
                <a:gd name="T101" fmla="*/ T100 w 1265"/>
                <a:gd name="T102" fmla="+- 0 1095 292"/>
                <a:gd name="T103" fmla="*/ 1095 h 1179"/>
                <a:gd name="T104" fmla="+- 0 2724 2234"/>
                <a:gd name="T105" fmla="*/ T104 w 1265"/>
                <a:gd name="T106" fmla="+- 0 1247 292"/>
                <a:gd name="T107" fmla="*/ 1247 h 1179"/>
                <a:gd name="T108" fmla="+- 0 2727 2234"/>
                <a:gd name="T109" fmla="*/ T108 w 1265"/>
                <a:gd name="T110" fmla="+- 0 1152 292"/>
                <a:gd name="T111" fmla="*/ 1152 h 1179"/>
                <a:gd name="T112" fmla="+- 0 3377 2234"/>
                <a:gd name="T113" fmla="*/ T112 w 1265"/>
                <a:gd name="T114" fmla="+- 0 781 292"/>
                <a:gd name="T115" fmla="*/ 781 h 1179"/>
                <a:gd name="T116" fmla="+- 0 3320 2234"/>
                <a:gd name="T117" fmla="*/ T116 w 1265"/>
                <a:gd name="T118" fmla="+- 0 907 292"/>
                <a:gd name="T119" fmla="*/ 907 h 1179"/>
                <a:gd name="T120" fmla="+- 0 2727 2234"/>
                <a:gd name="T121" fmla="*/ T120 w 1265"/>
                <a:gd name="T122" fmla="+- 0 1152 292"/>
                <a:gd name="T123" fmla="*/ 1152 h 1179"/>
                <a:gd name="T124" fmla="+- 0 3362 2234"/>
                <a:gd name="T125" fmla="*/ T124 w 1265"/>
                <a:gd name="T126" fmla="+- 0 995 292"/>
                <a:gd name="T127" fmla="*/ 995 h 1179"/>
                <a:gd name="T128" fmla="+- 0 3418 2234"/>
                <a:gd name="T129" fmla="*/ T128 w 1265"/>
                <a:gd name="T130" fmla="+- 0 977 292"/>
                <a:gd name="T131" fmla="*/ 977 h 1179"/>
                <a:gd name="T132" fmla="+- 0 3377 2234"/>
                <a:gd name="T133" fmla="*/ T132 w 1265"/>
                <a:gd name="T134" fmla="+- 0 900 292"/>
                <a:gd name="T135" fmla="*/ 900 h 1179"/>
                <a:gd name="T136" fmla="+- 0 2621 2234"/>
                <a:gd name="T137" fmla="*/ T136 w 1265"/>
                <a:gd name="T138" fmla="+- 0 855 292"/>
                <a:gd name="T139" fmla="*/ 855 h 1179"/>
                <a:gd name="T140" fmla="+- 0 2739 2234"/>
                <a:gd name="T141" fmla="*/ T140 w 1265"/>
                <a:gd name="T142" fmla="+- 0 1024 292"/>
                <a:gd name="T143" fmla="*/ 1024 h 1179"/>
                <a:gd name="T144" fmla="+- 0 2771 2234"/>
                <a:gd name="T145" fmla="*/ T144 w 1265"/>
                <a:gd name="T146" fmla="+- 0 915 292"/>
                <a:gd name="T147" fmla="*/ 915 h 1179"/>
                <a:gd name="T148" fmla="+- 0 3421 2234"/>
                <a:gd name="T149" fmla="*/ T148 w 1265"/>
                <a:gd name="T150" fmla="+- 0 541 292"/>
                <a:gd name="T151" fmla="*/ 541 h 1179"/>
                <a:gd name="T152" fmla="+- 0 3364 2234"/>
                <a:gd name="T153" fmla="*/ T152 w 1265"/>
                <a:gd name="T154" fmla="+- 0 668 292"/>
                <a:gd name="T155" fmla="*/ 668 h 1179"/>
                <a:gd name="T156" fmla="+- 0 3001 2234"/>
                <a:gd name="T157" fmla="*/ T156 w 1265"/>
                <a:gd name="T158" fmla="+- 0 915 292"/>
                <a:gd name="T159" fmla="*/ 915 h 1179"/>
                <a:gd name="T160" fmla="+- 0 3377 2234"/>
                <a:gd name="T161" fmla="*/ T160 w 1265"/>
                <a:gd name="T162" fmla="+- 0 781 292"/>
                <a:gd name="T163" fmla="*/ 781 h 1179"/>
                <a:gd name="T164" fmla="+- 0 3499 2234"/>
                <a:gd name="T165" fmla="*/ T164 w 1265"/>
                <a:gd name="T166" fmla="+- 0 707 292"/>
                <a:gd name="T167" fmla="*/ 707 h 1179"/>
                <a:gd name="T168" fmla="+- 0 3421 2234"/>
                <a:gd name="T169" fmla="*/ T168 w 1265"/>
                <a:gd name="T170" fmla="+- 0 541 292"/>
                <a:gd name="T171" fmla="*/ 541 h 1179"/>
                <a:gd name="T172" fmla="+- 0 2359 2234"/>
                <a:gd name="T173" fmla="*/ T172 w 1265"/>
                <a:gd name="T174" fmla="+- 0 618 292"/>
                <a:gd name="T175" fmla="*/ 618 h 1179"/>
                <a:gd name="T176" fmla="+- 0 3172 2234"/>
                <a:gd name="T177" fmla="*/ T176 w 1265"/>
                <a:gd name="T178" fmla="+- 0 618 292"/>
                <a:gd name="T179" fmla="*/ 618 h 11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1265" h="1179">
                  <a:moveTo>
                    <a:pt x="742" y="0"/>
                  </a:moveTo>
                  <a:lnTo>
                    <a:pt x="107" y="222"/>
                  </a:lnTo>
                  <a:lnTo>
                    <a:pt x="71" y="253"/>
                  </a:lnTo>
                  <a:lnTo>
                    <a:pt x="53" y="297"/>
                  </a:lnTo>
                  <a:lnTo>
                    <a:pt x="46" y="348"/>
                  </a:lnTo>
                  <a:lnTo>
                    <a:pt x="44" y="400"/>
                  </a:lnTo>
                  <a:lnTo>
                    <a:pt x="45" y="417"/>
                  </a:lnTo>
                  <a:lnTo>
                    <a:pt x="46" y="433"/>
                  </a:lnTo>
                  <a:lnTo>
                    <a:pt x="49" y="450"/>
                  </a:lnTo>
                  <a:lnTo>
                    <a:pt x="52" y="465"/>
                  </a:lnTo>
                  <a:lnTo>
                    <a:pt x="22" y="497"/>
                  </a:lnTo>
                  <a:lnTo>
                    <a:pt x="7" y="540"/>
                  </a:lnTo>
                  <a:lnTo>
                    <a:pt x="1" y="588"/>
                  </a:lnTo>
                  <a:lnTo>
                    <a:pt x="0" y="637"/>
                  </a:lnTo>
                  <a:lnTo>
                    <a:pt x="2" y="675"/>
                  </a:lnTo>
                  <a:lnTo>
                    <a:pt x="10" y="710"/>
                  </a:lnTo>
                  <a:lnTo>
                    <a:pt x="24" y="741"/>
                  </a:lnTo>
                  <a:lnTo>
                    <a:pt x="44" y="766"/>
                  </a:lnTo>
                  <a:lnTo>
                    <a:pt x="41" y="786"/>
                  </a:lnTo>
                  <a:lnTo>
                    <a:pt x="40" y="809"/>
                  </a:lnTo>
                  <a:lnTo>
                    <a:pt x="41" y="833"/>
                  </a:lnTo>
                  <a:lnTo>
                    <a:pt x="41" y="860"/>
                  </a:lnTo>
                  <a:lnTo>
                    <a:pt x="45" y="908"/>
                  </a:lnTo>
                  <a:lnTo>
                    <a:pt x="58" y="951"/>
                  </a:lnTo>
                  <a:lnTo>
                    <a:pt x="82" y="986"/>
                  </a:lnTo>
                  <a:lnTo>
                    <a:pt x="119" y="1008"/>
                  </a:lnTo>
                  <a:lnTo>
                    <a:pt x="531" y="1179"/>
                  </a:lnTo>
                  <a:lnTo>
                    <a:pt x="764" y="1082"/>
                  </a:lnTo>
                  <a:lnTo>
                    <a:pt x="534" y="1082"/>
                  </a:lnTo>
                  <a:lnTo>
                    <a:pt x="120" y="919"/>
                  </a:lnTo>
                  <a:lnTo>
                    <a:pt x="120" y="803"/>
                  </a:lnTo>
                  <a:lnTo>
                    <a:pt x="350" y="803"/>
                  </a:lnTo>
                  <a:lnTo>
                    <a:pt x="80" y="697"/>
                  </a:lnTo>
                  <a:lnTo>
                    <a:pt x="80" y="563"/>
                  </a:lnTo>
                  <a:lnTo>
                    <a:pt x="387" y="563"/>
                  </a:lnTo>
                  <a:lnTo>
                    <a:pt x="125" y="459"/>
                  </a:lnTo>
                  <a:lnTo>
                    <a:pt x="125" y="326"/>
                  </a:lnTo>
                  <a:lnTo>
                    <a:pt x="938" y="326"/>
                  </a:lnTo>
                  <a:lnTo>
                    <a:pt x="1130" y="249"/>
                  </a:lnTo>
                  <a:lnTo>
                    <a:pt x="1187" y="249"/>
                  </a:lnTo>
                  <a:lnTo>
                    <a:pt x="1187" y="225"/>
                  </a:lnTo>
                  <a:lnTo>
                    <a:pt x="1265" y="193"/>
                  </a:lnTo>
                  <a:lnTo>
                    <a:pt x="742" y="0"/>
                  </a:lnTo>
                  <a:close/>
                  <a:moveTo>
                    <a:pt x="1184" y="703"/>
                  </a:moveTo>
                  <a:lnTo>
                    <a:pt x="1128" y="703"/>
                  </a:lnTo>
                  <a:lnTo>
                    <a:pt x="1127" y="838"/>
                  </a:lnTo>
                  <a:lnTo>
                    <a:pt x="534" y="1082"/>
                  </a:lnTo>
                  <a:lnTo>
                    <a:pt x="764" y="1082"/>
                  </a:lnTo>
                  <a:lnTo>
                    <a:pt x="1262" y="876"/>
                  </a:lnTo>
                  <a:lnTo>
                    <a:pt x="1184" y="848"/>
                  </a:lnTo>
                  <a:lnTo>
                    <a:pt x="1184" y="703"/>
                  </a:lnTo>
                  <a:close/>
                  <a:moveTo>
                    <a:pt x="350" y="803"/>
                  </a:moveTo>
                  <a:lnTo>
                    <a:pt x="120" y="803"/>
                  </a:lnTo>
                  <a:lnTo>
                    <a:pt x="490" y="955"/>
                  </a:lnTo>
                  <a:lnTo>
                    <a:pt x="730" y="860"/>
                  </a:lnTo>
                  <a:lnTo>
                    <a:pt x="493" y="860"/>
                  </a:lnTo>
                  <a:lnTo>
                    <a:pt x="350" y="803"/>
                  </a:lnTo>
                  <a:close/>
                  <a:moveTo>
                    <a:pt x="1143" y="489"/>
                  </a:moveTo>
                  <a:lnTo>
                    <a:pt x="1086" y="489"/>
                  </a:lnTo>
                  <a:lnTo>
                    <a:pt x="1086" y="615"/>
                  </a:lnTo>
                  <a:lnTo>
                    <a:pt x="1085" y="615"/>
                  </a:lnTo>
                  <a:lnTo>
                    <a:pt x="493" y="860"/>
                  </a:lnTo>
                  <a:lnTo>
                    <a:pt x="730" y="860"/>
                  </a:lnTo>
                  <a:lnTo>
                    <a:pt x="1128" y="703"/>
                  </a:lnTo>
                  <a:lnTo>
                    <a:pt x="1184" y="703"/>
                  </a:lnTo>
                  <a:lnTo>
                    <a:pt x="1184" y="685"/>
                  </a:lnTo>
                  <a:lnTo>
                    <a:pt x="1262" y="652"/>
                  </a:lnTo>
                  <a:lnTo>
                    <a:pt x="1143" y="608"/>
                  </a:lnTo>
                  <a:lnTo>
                    <a:pt x="1143" y="489"/>
                  </a:lnTo>
                  <a:close/>
                  <a:moveTo>
                    <a:pt x="387" y="563"/>
                  </a:moveTo>
                  <a:lnTo>
                    <a:pt x="80" y="563"/>
                  </a:lnTo>
                  <a:lnTo>
                    <a:pt x="505" y="732"/>
                  </a:lnTo>
                  <a:lnTo>
                    <a:pt x="767" y="623"/>
                  </a:lnTo>
                  <a:lnTo>
                    <a:pt x="537" y="623"/>
                  </a:lnTo>
                  <a:lnTo>
                    <a:pt x="387" y="563"/>
                  </a:lnTo>
                  <a:close/>
                  <a:moveTo>
                    <a:pt x="1187" y="249"/>
                  </a:moveTo>
                  <a:lnTo>
                    <a:pt x="1130" y="249"/>
                  </a:lnTo>
                  <a:lnTo>
                    <a:pt x="1130" y="376"/>
                  </a:lnTo>
                  <a:lnTo>
                    <a:pt x="537" y="623"/>
                  </a:lnTo>
                  <a:lnTo>
                    <a:pt x="767" y="623"/>
                  </a:lnTo>
                  <a:lnTo>
                    <a:pt x="1086" y="489"/>
                  </a:lnTo>
                  <a:lnTo>
                    <a:pt x="1143" y="489"/>
                  </a:lnTo>
                  <a:lnTo>
                    <a:pt x="1143" y="465"/>
                  </a:lnTo>
                  <a:lnTo>
                    <a:pt x="1265" y="415"/>
                  </a:lnTo>
                  <a:lnTo>
                    <a:pt x="1187" y="387"/>
                  </a:lnTo>
                  <a:lnTo>
                    <a:pt x="1187" y="249"/>
                  </a:lnTo>
                  <a:close/>
                  <a:moveTo>
                    <a:pt x="938" y="326"/>
                  </a:moveTo>
                  <a:lnTo>
                    <a:pt x="125" y="326"/>
                  </a:lnTo>
                  <a:lnTo>
                    <a:pt x="537" y="488"/>
                  </a:lnTo>
                  <a:lnTo>
                    <a:pt x="938" y="326"/>
                  </a:lnTo>
                  <a:close/>
                </a:path>
              </a:pathLst>
            </a:custGeom>
            <a:solidFill>
              <a:srgbClr val="FFD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</p:grpSp>
      <p:sp>
        <p:nvSpPr>
          <p:cNvPr id="41" name="Sottotitolo 2">
            <a:extLst>
              <a:ext uri="{FF2B5EF4-FFF2-40B4-BE49-F238E27FC236}">
                <a16:creationId xmlns:a16="http://schemas.microsoft.com/office/drawing/2014/main" id="{8C0940BC-D688-070E-5A3D-51C09B143612}"/>
              </a:ext>
            </a:extLst>
          </p:cNvPr>
          <p:cNvSpPr txBox="1">
            <a:spLocks/>
          </p:cNvSpPr>
          <p:nvPr/>
        </p:nvSpPr>
        <p:spPr>
          <a:xfrm>
            <a:off x="7081776" y="6442598"/>
            <a:ext cx="5029263" cy="40011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 Tutor di Economia - UniGe 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2475E9E-0223-7EBE-A426-F1DD181BC0B0}"/>
              </a:ext>
            </a:extLst>
          </p:cNvPr>
          <p:cNvSpPr txBox="1"/>
          <p:nvPr/>
        </p:nvSpPr>
        <p:spPr>
          <a:xfrm>
            <a:off x="6964851" y="369324"/>
            <a:ext cx="41275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>
                <a:ln w="0"/>
                <a:solidFill>
                  <a:srgbClr val="FFD8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 piano di studio  </a:t>
            </a:r>
          </a:p>
        </p:txBody>
      </p:sp>
    </p:spTree>
    <p:extLst>
      <p:ext uri="{BB962C8B-B14F-4D97-AF65-F5344CB8AC3E}">
        <p14:creationId xmlns:p14="http://schemas.microsoft.com/office/powerpoint/2010/main" val="3242513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9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>
            <a:extLst>
              <a:ext uri="{FF2B5EF4-FFF2-40B4-BE49-F238E27FC236}">
                <a16:creationId xmlns:a16="http://schemas.microsoft.com/office/drawing/2014/main" id="{ABD67931-8D2A-3E5C-8999-BF61771B7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65" y="201651"/>
            <a:ext cx="5305990" cy="1277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dirty="0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9E2BE1F7-E712-37FB-69BA-799944610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65" y="201651"/>
            <a:ext cx="5305990" cy="1277688"/>
          </a:xfrm>
          <a:prstGeom prst="rect">
            <a:avLst/>
          </a:prstGeom>
          <a:noFill/>
          <a:ln w="38100">
            <a:solidFill>
              <a:srgbClr val="F6A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pic>
        <p:nvPicPr>
          <p:cNvPr id="4" name="Picture 68">
            <a:extLst>
              <a:ext uri="{FF2B5EF4-FFF2-40B4-BE49-F238E27FC236}">
                <a16:creationId xmlns:a16="http://schemas.microsoft.com/office/drawing/2014/main" id="{1B3AA420-DC0D-0AC5-1E42-C89F3DFF3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81633"/>
            <a:ext cx="3465025" cy="57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4B638A9-E5D0-134A-DF2F-A667AAEEC564}"/>
              </a:ext>
            </a:extLst>
          </p:cNvPr>
          <p:cNvSpPr/>
          <p:nvPr/>
        </p:nvSpPr>
        <p:spPr>
          <a:xfrm>
            <a:off x="261165" y="29977"/>
            <a:ext cx="1854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Video</a:t>
            </a:r>
          </a:p>
        </p:txBody>
      </p:sp>
      <p:sp>
        <p:nvSpPr>
          <p:cNvPr id="7" name="AutoShape 65">
            <a:extLst>
              <a:ext uri="{FF2B5EF4-FFF2-40B4-BE49-F238E27FC236}">
                <a16:creationId xmlns:a16="http://schemas.microsoft.com/office/drawing/2014/main" id="{B5685412-7948-E725-181B-880CB62ADFF6}"/>
              </a:ext>
            </a:extLst>
          </p:cNvPr>
          <p:cNvSpPr>
            <a:spLocks/>
          </p:cNvSpPr>
          <p:nvPr/>
        </p:nvSpPr>
        <p:spPr bwMode="auto">
          <a:xfrm>
            <a:off x="5665585" y="466626"/>
            <a:ext cx="830086" cy="855906"/>
          </a:xfrm>
          <a:custGeom>
            <a:avLst/>
            <a:gdLst>
              <a:gd name="T0" fmla="+- 0 2341 2234"/>
              <a:gd name="T1" fmla="*/ T0 w 1265"/>
              <a:gd name="T2" fmla="+- 0 514 292"/>
              <a:gd name="T3" fmla="*/ 514 h 1179"/>
              <a:gd name="T4" fmla="+- 0 2287 2234"/>
              <a:gd name="T5" fmla="*/ T4 w 1265"/>
              <a:gd name="T6" fmla="+- 0 589 292"/>
              <a:gd name="T7" fmla="*/ 589 h 1179"/>
              <a:gd name="T8" fmla="+- 0 2278 2234"/>
              <a:gd name="T9" fmla="*/ T8 w 1265"/>
              <a:gd name="T10" fmla="+- 0 692 292"/>
              <a:gd name="T11" fmla="*/ 692 h 1179"/>
              <a:gd name="T12" fmla="+- 0 2280 2234"/>
              <a:gd name="T13" fmla="*/ T12 w 1265"/>
              <a:gd name="T14" fmla="+- 0 725 292"/>
              <a:gd name="T15" fmla="*/ 725 h 1179"/>
              <a:gd name="T16" fmla="+- 0 2286 2234"/>
              <a:gd name="T17" fmla="*/ T16 w 1265"/>
              <a:gd name="T18" fmla="+- 0 757 292"/>
              <a:gd name="T19" fmla="*/ 757 h 1179"/>
              <a:gd name="T20" fmla="+- 0 2241 2234"/>
              <a:gd name="T21" fmla="*/ T20 w 1265"/>
              <a:gd name="T22" fmla="+- 0 832 292"/>
              <a:gd name="T23" fmla="*/ 832 h 1179"/>
              <a:gd name="T24" fmla="+- 0 2234 2234"/>
              <a:gd name="T25" fmla="*/ T24 w 1265"/>
              <a:gd name="T26" fmla="+- 0 929 292"/>
              <a:gd name="T27" fmla="*/ 929 h 1179"/>
              <a:gd name="T28" fmla="+- 0 2244 2234"/>
              <a:gd name="T29" fmla="*/ T28 w 1265"/>
              <a:gd name="T30" fmla="+- 0 1002 292"/>
              <a:gd name="T31" fmla="*/ 1002 h 1179"/>
              <a:gd name="T32" fmla="+- 0 2278 2234"/>
              <a:gd name="T33" fmla="*/ T32 w 1265"/>
              <a:gd name="T34" fmla="+- 0 1058 292"/>
              <a:gd name="T35" fmla="*/ 1058 h 1179"/>
              <a:gd name="T36" fmla="+- 0 2274 2234"/>
              <a:gd name="T37" fmla="*/ T36 w 1265"/>
              <a:gd name="T38" fmla="+- 0 1101 292"/>
              <a:gd name="T39" fmla="*/ 1101 h 1179"/>
              <a:gd name="T40" fmla="+- 0 2275 2234"/>
              <a:gd name="T41" fmla="*/ T40 w 1265"/>
              <a:gd name="T42" fmla="+- 0 1152 292"/>
              <a:gd name="T43" fmla="*/ 1152 h 1179"/>
              <a:gd name="T44" fmla="+- 0 2292 2234"/>
              <a:gd name="T45" fmla="*/ T44 w 1265"/>
              <a:gd name="T46" fmla="+- 0 1243 292"/>
              <a:gd name="T47" fmla="*/ 1243 h 1179"/>
              <a:gd name="T48" fmla="+- 0 2353 2234"/>
              <a:gd name="T49" fmla="*/ T48 w 1265"/>
              <a:gd name="T50" fmla="+- 0 1300 292"/>
              <a:gd name="T51" fmla="*/ 1300 h 1179"/>
              <a:gd name="T52" fmla="+- 0 2998 2234"/>
              <a:gd name="T53" fmla="*/ T52 w 1265"/>
              <a:gd name="T54" fmla="+- 0 1374 292"/>
              <a:gd name="T55" fmla="*/ 1374 h 1179"/>
              <a:gd name="T56" fmla="+- 0 2354 2234"/>
              <a:gd name="T57" fmla="*/ T56 w 1265"/>
              <a:gd name="T58" fmla="+- 0 1211 292"/>
              <a:gd name="T59" fmla="*/ 1211 h 1179"/>
              <a:gd name="T60" fmla="+- 0 2584 2234"/>
              <a:gd name="T61" fmla="*/ T60 w 1265"/>
              <a:gd name="T62" fmla="+- 0 1095 292"/>
              <a:gd name="T63" fmla="*/ 1095 h 1179"/>
              <a:gd name="T64" fmla="+- 0 2314 2234"/>
              <a:gd name="T65" fmla="*/ T64 w 1265"/>
              <a:gd name="T66" fmla="+- 0 855 292"/>
              <a:gd name="T67" fmla="*/ 855 h 1179"/>
              <a:gd name="T68" fmla="+- 0 2359 2234"/>
              <a:gd name="T69" fmla="*/ T68 w 1265"/>
              <a:gd name="T70" fmla="+- 0 751 292"/>
              <a:gd name="T71" fmla="*/ 751 h 1179"/>
              <a:gd name="T72" fmla="+- 0 3172 2234"/>
              <a:gd name="T73" fmla="*/ T72 w 1265"/>
              <a:gd name="T74" fmla="+- 0 618 292"/>
              <a:gd name="T75" fmla="*/ 618 h 1179"/>
              <a:gd name="T76" fmla="+- 0 3421 2234"/>
              <a:gd name="T77" fmla="*/ T76 w 1265"/>
              <a:gd name="T78" fmla="+- 0 541 292"/>
              <a:gd name="T79" fmla="*/ 541 h 1179"/>
              <a:gd name="T80" fmla="+- 0 3499 2234"/>
              <a:gd name="T81" fmla="*/ T80 w 1265"/>
              <a:gd name="T82" fmla="+- 0 485 292"/>
              <a:gd name="T83" fmla="*/ 485 h 1179"/>
              <a:gd name="T84" fmla="+- 0 3418 2234"/>
              <a:gd name="T85" fmla="*/ T84 w 1265"/>
              <a:gd name="T86" fmla="+- 0 995 292"/>
              <a:gd name="T87" fmla="*/ 995 h 1179"/>
              <a:gd name="T88" fmla="+- 0 3361 2234"/>
              <a:gd name="T89" fmla="*/ T88 w 1265"/>
              <a:gd name="T90" fmla="+- 0 1130 292"/>
              <a:gd name="T91" fmla="*/ 1130 h 1179"/>
              <a:gd name="T92" fmla="+- 0 2998 2234"/>
              <a:gd name="T93" fmla="*/ T92 w 1265"/>
              <a:gd name="T94" fmla="+- 0 1374 292"/>
              <a:gd name="T95" fmla="*/ 1374 h 1179"/>
              <a:gd name="T96" fmla="+- 0 3418 2234"/>
              <a:gd name="T97" fmla="*/ T96 w 1265"/>
              <a:gd name="T98" fmla="+- 0 1140 292"/>
              <a:gd name="T99" fmla="*/ 1140 h 1179"/>
              <a:gd name="T100" fmla="+- 0 2584 2234"/>
              <a:gd name="T101" fmla="*/ T100 w 1265"/>
              <a:gd name="T102" fmla="+- 0 1095 292"/>
              <a:gd name="T103" fmla="*/ 1095 h 1179"/>
              <a:gd name="T104" fmla="+- 0 2724 2234"/>
              <a:gd name="T105" fmla="*/ T104 w 1265"/>
              <a:gd name="T106" fmla="+- 0 1247 292"/>
              <a:gd name="T107" fmla="*/ 1247 h 1179"/>
              <a:gd name="T108" fmla="+- 0 2727 2234"/>
              <a:gd name="T109" fmla="*/ T108 w 1265"/>
              <a:gd name="T110" fmla="+- 0 1152 292"/>
              <a:gd name="T111" fmla="*/ 1152 h 1179"/>
              <a:gd name="T112" fmla="+- 0 3377 2234"/>
              <a:gd name="T113" fmla="*/ T112 w 1265"/>
              <a:gd name="T114" fmla="+- 0 781 292"/>
              <a:gd name="T115" fmla="*/ 781 h 1179"/>
              <a:gd name="T116" fmla="+- 0 3320 2234"/>
              <a:gd name="T117" fmla="*/ T116 w 1265"/>
              <a:gd name="T118" fmla="+- 0 907 292"/>
              <a:gd name="T119" fmla="*/ 907 h 1179"/>
              <a:gd name="T120" fmla="+- 0 2727 2234"/>
              <a:gd name="T121" fmla="*/ T120 w 1265"/>
              <a:gd name="T122" fmla="+- 0 1152 292"/>
              <a:gd name="T123" fmla="*/ 1152 h 1179"/>
              <a:gd name="T124" fmla="+- 0 3362 2234"/>
              <a:gd name="T125" fmla="*/ T124 w 1265"/>
              <a:gd name="T126" fmla="+- 0 995 292"/>
              <a:gd name="T127" fmla="*/ 995 h 1179"/>
              <a:gd name="T128" fmla="+- 0 3418 2234"/>
              <a:gd name="T129" fmla="*/ T128 w 1265"/>
              <a:gd name="T130" fmla="+- 0 977 292"/>
              <a:gd name="T131" fmla="*/ 977 h 1179"/>
              <a:gd name="T132" fmla="+- 0 3377 2234"/>
              <a:gd name="T133" fmla="*/ T132 w 1265"/>
              <a:gd name="T134" fmla="+- 0 900 292"/>
              <a:gd name="T135" fmla="*/ 900 h 1179"/>
              <a:gd name="T136" fmla="+- 0 2621 2234"/>
              <a:gd name="T137" fmla="*/ T136 w 1265"/>
              <a:gd name="T138" fmla="+- 0 855 292"/>
              <a:gd name="T139" fmla="*/ 855 h 1179"/>
              <a:gd name="T140" fmla="+- 0 2739 2234"/>
              <a:gd name="T141" fmla="*/ T140 w 1265"/>
              <a:gd name="T142" fmla="+- 0 1024 292"/>
              <a:gd name="T143" fmla="*/ 1024 h 1179"/>
              <a:gd name="T144" fmla="+- 0 2771 2234"/>
              <a:gd name="T145" fmla="*/ T144 w 1265"/>
              <a:gd name="T146" fmla="+- 0 915 292"/>
              <a:gd name="T147" fmla="*/ 915 h 1179"/>
              <a:gd name="T148" fmla="+- 0 3421 2234"/>
              <a:gd name="T149" fmla="*/ T148 w 1265"/>
              <a:gd name="T150" fmla="+- 0 541 292"/>
              <a:gd name="T151" fmla="*/ 541 h 1179"/>
              <a:gd name="T152" fmla="+- 0 3364 2234"/>
              <a:gd name="T153" fmla="*/ T152 w 1265"/>
              <a:gd name="T154" fmla="+- 0 668 292"/>
              <a:gd name="T155" fmla="*/ 668 h 1179"/>
              <a:gd name="T156" fmla="+- 0 3001 2234"/>
              <a:gd name="T157" fmla="*/ T156 w 1265"/>
              <a:gd name="T158" fmla="+- 0 915 292"/>
              <a:gd name="T159" fmla="*/ 915 h 1179"/>
              <a:gd name="T160" fmla="+- 0 3377 2234"/>
              <a:gd name="T161" fmla="*/ T160 w 1265"/>
              <a:gd name="T162" fmla="+- 0 781 292"/>
              <a:gd name="T163" fmla="*/ 781 h 1179"/>
              <a:gd name="T164" fmla="+- 0 3499 2234"/>
              <a:gd name="T165" fmla="*/ T164 w 1265"/>
              <a:gd name="T166" fmla="+- 0 707 292"/>
              <a:gd name="T167" fmla="*/ 707 h 1179"/>
              <a:gd name="T168" fmla="+- 0 3421 2234"/>
              <a:gd name="T169" fmla="*/ T168 w 1265"/>
              <a:gd name="T170" fmla="+- 0 541 292"/>
              <a:gd name="T171" fmla="*/ 541 h 1179"/>
              <a:gd name="T172" fmla="+- 0 2359 2234"/>
              <a:gd name="T173" fmla="*/ T172 w 1265"/>
              <a:gd name="T174" fmla="+- 0 618 292"/>
              <a:gd name="T175" fmla="*/ 618 h 1179"/>
              <a:gd name="T176" fmla="+- 0 3172 2234"/>
              <a:gd name="T177" fmla="*/ T176 w 1265"/>
              <a:gd name="T178" fmla="+- 0 618 292"/>
              <a:gd name="T179" fmla="*/ 618 h 1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</a:cxnLst>
            <a:rect l="0" t="0" r="r" b="b"/>
            <a:pathLst>
              <a:path w="1265" h="1179">
                <a:moveTo>
                  <a:pt x="742" y="0"/>
                </a:moveTo>
                <a:lnTo>
                  <a:pt x="107" y="222"/>
                </a:lnTo>
                <a:lnTo>
                  <a:pt x="71" y="253"/>
                </a:lnTo>
                <a:lnTo>
                  <a:pt x="53" y="297"/>
                </a:lnTo>
                <a:lnTo>
                  <a:pt x="46" y="348"/>
                </a:lnTo>
                <a:lnTo>
                  <a:pt x="44" y="400"/>
                </a:lnTo>
                <a:lnTo>
                  <a:pt x="45" y="417"/>
                </a:lnTo>
                <a:lnTo>
                  <a:pt x="46" y="433"/>
                </a:lnTo>
                <a:lnTo>
                  <a:pt x="49" y="450"/>
                </a:lnTo>
                <a:lnTo>
                  <a:pt x="52" y="465"/>
                </a:lnTo>
                <a:lnTo>
                  <a:pt x="22" y="497"/>
                </a:lnTo>
                <a:lnTo>
                  <a:pt x="7" y="540"/>
                </a:lnTo>
                <a:lnTo>
                  <a:pt x="1" y="588"/>
                </a:lnTo>
                <a:lnTo>
                  <a:pt x="0" y="637"/>
                </a:lnTo>
                <a:lnTo>
                  <a:pt x="2" y="675"/>
                </a:lnTo>
                <a:lnTo>
                  <a:pt x="10" y="710"/>
                </a:lnTo>
                <a:lnTo>
                  <a:pt x="24" y="741"/>
                </a:lnTo>
                <a:lnTo>
                  <a:pt x="44" y="766"/>
                </a:lnTo>
                <a:lnTo>
                  <a:pt x="41" y="786"/>
                </a:lnTo>
                <a:lnTo>
                  <a:pt x="40" y="809"/>
                </a:lnTo>
                <a:lnTo>
                  <a:pt x="41" y="833"/>
                </a:lnTo>
                <a:lnTo>
                  <a:pt x="41" y="860"/>
                </a:lnTo>
                <a:lnTo>
                  <a:pt x="45" y="908"/>
                </a:lnTo>
                <a:lnTo>
                  <a:pt x="58" y="951"/>
                </a:lnTo>
                <a:lnTo>
                  <a:pt x="82" y="986"/>
                </a:lnTo>
                <a:lnTo>
                  <a:pt x="119" y="1008"/>
                </a:lnTo>
                <a:lnTo>
                  <a:pt x="531" y="1179"/>
                </a:lnTo>
                <a:lnTo>
                  <a:pt x="764" y="1082"/>
                </a:lnTo>
                <a:lnTo>
                  <a:pt x="534" y="1082"/>
                </a:lnTo>
                <a:lnTo>
                  <a:pt x="120" y="919"/>
                </a:lnTo>
                <a:lnTo>
                  <a:pt x="120" y="803"/>
                </a:lnTo>
                <a:lnTo>
                  <a:pt x="350" y="803"/>
                </a:lnTo>
                <a:lnTo>
                  <a:pt x="80" y="697"/>
                </a:lnTo>
                <a:lnTo>
                  <a:pt x="80" y="563"/>
                </a:lnTo>
                <a:lnTo>
                  <a:pt x="387" y="563"/>
                </a:lnTo>
                <a:lnTo>
                  <a:pt x="125" y="459"/>
                </a:lnTo>
                <a:lnTo>
                  <a:pt x="125" y="326"/>
                </a:lnTo>
                <a:lnTo>
                  <a:pt x="938" y="326"/>
                </a:lnTo>
                <a:lnTo>
                  <a:pt x="1130" y="249"/>
                </a:lnTo>
                <a:lnTo>
                  <a:pt x="1187" y="249"/>
                </a:lnTo>
                <a:lnTo>
                  <a:pt x="1187" y="225"/>
                </a:lnTo>
                <a:lnTo>
                  <a:pt x="1265" y="193"/>
                </a:lnTo>
                <a:lnTo>
                  <a:pt x="742" y="0"/>
                </a:lnTo>
                <a:close/>
                <a:moveTo>
                  <a:pt x="1184" y="703"/>
                </a:moveTo>
                <a:lnTo>
                  <a:pt x="1128" y="703"/>
                </a:lnTo>
                <a:lnTo>
                  <a:pt x="1127" y="838"/>
                </a:lnTo>
                <a:lnTo>
                  <a:pt x="534" y="1082"/>
                </a:lnTo>
                <a:lnTo>
                  <a:pt x="764" y="1082"/>
                </a:lnTo>
                <a:lnTo>
                  <a:pt x="1262" y="876"/>
                </a:lnTo>
                <a:lnTo>
                  <a:pt x="1184" y="848"/>
                </a:lnTo>
                <a:lnTo>
                  <a:pt x="1184" y="703"/>
                </a:lnTo>
                <a:close/>
                <a:moveTo>
                  <a:pt x="350" y="803"/>
                </a:moveTo>
                <a:lnTo>
                  <a:pt x="120" y="803"/>
                </a:lnTo>
                <a:lnTo>
                  <a:pt x="490" y="955"/>
                </a:lnTo>
                <a:lnTo>
                  <a:pt x="730" y="860"/>
                </a:lnTo>
                <a:lnTo>
                  <a:pt x="493" y="860"/>
                </a:lnTo>
                <a:lnTo>
                  <a:pt x="350" y="803"/>
                </a:lnTo>
                <a:close/>
                <a:moveTo>
                  <a:pt x="1143" y="489"/>
                </a:moveTo>
                <a:lnTo>
                  <a:pt x="1086" y="489"/>
                </a:lnTo>
                <a:lnTo>
                  <a:pt x="1086" y="615"/>
                </a:lnTo>
                <a:lnTo>
                  <a:pt x="1085" y="615"/>
                </a:lnTo>
                <a:lnTo>
                  <a:pt x="493" y="860"/>
                </a:lnTo>
                <a:lnTo>
                  <a:pt x="730" y="860"/>
                </a:lnTo>
                <a:lnTo>
                  <a:pt x="1128" y="703"/>
                </a:lnTo>
                <a:lnTo>
                  <a:pt x="1184" y="703"/>
                </a:lnTo>
                <a:lnTo>
                  <a:pt x="1184" y="685"/>
                </a:lnTo>
                <a:lnTo>
                  <a:pt x="1262" y="652"/>
                </a:lnTo>
                <a:lnTo>
                  <a:pt x="1143" y="608"/>
                </a:lnTo>
                <a:lnTo>
                  <a:pt x="1143" y="489"/>
                </a:lnTo>
                <a:close/>
                <a:moveTo>
                  <a:pt x="387" y="563"/>
                </a:moveTo>
                <a:lnTo>
                  <a:pt x="80" y="563"/>
                </a:lnTo>
                <a:lnTo>
                  <a:pt x="505" y="732"/>
                </a:lnTo>
                <a:lnTo>
                  <a:pt x="767" y="623"/>
                </a:lnTo>
                <a:lnTo>
                  <a:pt x="537" y="623"/>
                </a:lnTo>
                <a:lnTo>
                  <a:pt x="387" y="563"/>
                </a:lnTo>
                <a:close/>
                <a:moveTo>
                  <a:pt x="1187" y="249"/>
                </a:moveTo>
                <a:lnTo>
                  <a:pt x="1130" y="249"/>
                </a:lnTo>
                <a:lnTo>
                  <a:pt x="1130" y="376"/>
                </a:lnTo>
                <a:lnTo>
                  <a:pt x="537" y="623"/>
                </a:lnTo>
                <a:lnTo>
                  <a:pt x="767" y="623"/>
                </a:lnTo>
                <a:lnTo>
                  <a:pt x="1086" y="489"/>
                </a:lnTo>
                <a:lnTo>
                  <a:pt x="1143" y="489"/>
                </a:lnTo>
                <a:lnTo>
                  <a:pt x="1143" y="465"/>
                </a:lnTo>
                <a:lnTo>
                  <a:pt x="1265" y="415"/>
                </a:lnTo>
                <a:lnTo>
                  <a:pt x="1187" y="387"/>
                </a:lnTo>
                <a:lnTo>
                  <a:pt x="1187" y="249"/>
                </a:lnTo>
                <a:close/>
                <a:moveTo>
                  <a:pt x="938" y="326"/>
                </a:moveTo>
                <a:lnTo>
                  <a:pt x="125" y="326"/>
                </a:lnTo>
                <a:lnTo>
                  <a:pt x="537" y="488"/>
                </a:lnTo>
                <a:lnTo>
                  <a:pt x="938" y="326"/>
                </a:lnTo>
                <a:close/>
              </a:path>
            </a:pathLst>
          </a:custGeom>
          <a:solidFill>
            <a:srgbClr val="FFD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596342-5BCE-A07D-C41D-E261D922C045}"/>
              </a:ext>
            </a:extLst>
          </p:cNvPr>
          <p:cNvSpPr txBox="1"/>
          <p:nvPr/>
        </p:nvSpPr>
        <p:spPr>
          <a:xfrm>
            <a:off x="261165" y="1781947"/>
            <a:ext cx="826403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3600" dirty="0">
                <a:ea typeface="+mn-lt"/>
                <a:cs typeface="+mn-lt"/>
                <a:hlinkClick r:id="rId3"/>
              </a:rPr>
              <a:t>Tutorial piani di studio - YouTube</a:t>
            </a:r>
            <a:endParaRPr lang="it-IT">
              <a:ea typeface="+mn-lt"/>
              <a:cs typeface="+mn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86D009D-E774-27E6-252F-8103C2E9C999}"/>
              </a:ext>
            </a:extLst>
          </p:cNvPr>
          <p:cNvSpPr txBox="1"/>
          <p:nvPr/>
        </p:nvSpPr>
        <p:spPr>
          <a:xfrm>
            <a:off x="6898106" y="3783109"/>
            <a:ext cx="502926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3200">
                <a:solidFill>
                  <a:srgbClr val="FFCC00"/>
                </a:solidFill>
                <a:ea typeface="+mn-lt"/>
                <a:cs typeface="+mn-lt"/>
              </a:rPr>
              <a:t>Il videotutorial aggiornato sarà disponibile  a breve</a:t>
            </a:r>
            <a:endParaRPr lang="it-IT" sz="3200">
              <a:solidFill>
                <a:srgbClr val="FFCC00"/>
              </a:solidFill>
              <a:cs typeface="Calibri"/>
            </a:endParaRPr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36EF86C9-9B35-8223-218E-301FBCB16701}"/>
              </a:ext>
            </a:extLst>
          </p:cNvPr>
          <p:cNvSpPr txBox="1">
            <a:spLocks/>
          </p:cNvSpPr>
          <p:nvPr/>
        </p:nvSpPr>
        <p:spPr>
          <a:xfrm>
            <a:off x="7081776" y="6442598"/>
            <a:ext cx="5029263" cy="40011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 Tutor di Economia - UniGe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BCE355D-9638-E74E-E8E0-17DA04AE0EFA}"/>
              </a:ext>
            </a:extLst>
          </p:cNvPr>
          <p:cNvSpPr txBox="1"/>
          <p:nvPr/>
        </p:nvSpPr>
        <p:spPr>
          <a:xfrm>
            <a:off x="6964851" y="369324"/>
            <a:ext cx="41275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 w="0"/>
                <a:solidFill>
                  <a:srgbClr val="FFD8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 piano di studio 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0DAB05C-41CE-24E1-B03F-C0517F8CC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65" y="2559736"/>
            <a:ext cx="6234506" cy="40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57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9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6.jpeg" descr="Immagine che contiene testo  Descrizione generata automaticamente">
            <a:extLst>
              <a:ext uri="{FF2B5EF4-FFF2-40B4-BE49-F238E27FC236}">
                <a16:creationId xmlns:a16="http://schemas.microsoft.com/office/drawing/2014/main" id="{EB670B8B-D30A-D6ED-7B5E-0EAEFDC643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9210" y="1244960"/>
            <a:ext cx="6731829" cy="4240448"/>
          </a:xfrm>
          <a:prstGeom prst="rect">
            <a:avLst/>
          </a:prstGeom>
        </p:spPr>
      </p:pic>
      <p:sp>
        <p:nvSpPr>
          <p:cNvPr id="3" name="Rectangle 38">
            <a:extLst>
              <a:ext uri="{FF2B5EF4-FFF2-40B4-BE49-F238E27FC236}">
                <a16:creationId xmlns:a16="http://schemas.microsoft.com/office/drawing/2014/main" id="{523F178F-7162-E5E0-9892-FE5A78676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1" y="417828"/>
            <a:ext cx="4495802" cy="111569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A99DDB92-1EF6-64B5-88CA-F31B467C6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1" y="426081"/>
            <a:ext cx="4495802" cy="1115695"/>
          </a:xfrm>
          <a:prstGeom prst="rect">
            <a:avLst/>
          </a:prstGeom>
          <a:noFill/>
          <a:ln w="38100">
            <a:solidFill>
              <a:srgbClr val="F6A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FA4BA782-262D-DFA1-F636-5C832486A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9" y="661350"/>
            <a:ext cx="322202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C1BFC63-DECE-6127-34D9-95348D4445CE}"/>
              </a:ext>
            </a:extLst>
          </p:cNvPr>
          <p:cNvSpPr txBox="1"/>
          <p:nvPr/>
        </p:nvSpPr>
        <p:spPr>
          <a:xfrm>
            <a:off x="6496050" y="5937272"/>
            <a:ext cx="56149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>
                <a:solidFill>
                  <a:srgbClr val="FFC000"/>
                </a:solidFill>
              </a:rPr>
              <a:t>https://economia.unige.it/compilazione-piani-studio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6F4E964-B068-08DB-5C48-0BC3E8130373}"/>
              </a:ext>
            </a:extLst>
          </p:cNvPr>
          <p:cNvSpPr txBox="1"/>
          <p:nvPr/>
        </p:nvSpPr>
        <p:spPr>
          <a:xfrm>
            <a:off x="1" y="5721829"/>
            <a:ext cx="6419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>
                <a:solidFill>
                  <a:srgbClr val="FFCC00"/>
                </a:solidFill>
                <a:latin typeface="Trebuchet MS" panose="020B06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it-IT" sz="2400" b="1" i="0" u="none" strike="noStrike">
                <a:solidFill>
                  <a:srgbClr val="FFCC00"/>
                </a:solidFill>
                <a:effectLst/>
                <a:latin typeface="Trebuchet MS" panose="020B06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.economia.unige.it</a:t>
            </a:r>
            <a:r>
              <a:rPr lang="it-IT" sz="2400" b="1" i="0" u="none" strike="noStrike">
                <a:solidFill>
                  <a:srgbClr val="FFCC00"/>
                </a:solidFill>
                <a:effectLst/>
                <a:latin typeface="Trebuchet MS" panose="020B0603020202020204" pitchFamily="34" charset="0"/>
              </a:rPr>
              <a:t> &gt;&gt;&gt; Barra Di Ricerca &gt;&gt;&gt; «Compilazione Piano Di Studi»</a:t>
            </a:r>
            <a:endParaRPr lang="it-IT" sz="2400">
              <a:solidFill>
                <a:srgbClr val="FFCC00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CF15FDE-74BD-5E15-E16B-C0AC69D41E56}"/>
              </a:ext>
            </a:extLst>
          </p:cNvPr>
          <p:cNvSpPr txBox="1"/>
          <p:nvPr/>
        </p:nvSpPr>
        <p:spPr>
          <a:xfrm>
            <a:off x="80961" y="1923642"/>
            <a:ext cx="61441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 w="0"/>
                <a:solidFill>
                  <a:srgbClr val="FFD8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Frequently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 w="0"/>
                <a:solidFill>
                  <a:srgbClr val="FFD8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Asked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 w="0"/>
                <a:solidFill>
                  <a:srgbClr val="FFD8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Questions  </a:t>
            </a:r>
          </a:p>
        </p:txBody>
      </p:sp>
      <p:sp>
        <p:nvSpPr>
          <p:cNvPr id="23" name="Sottotitolo 2">
            <a:extLst>
              <a:ext uri="{FF2B5EF4-FFF2-40B4-BE49-F238E27FC236}">
                <a16:creationId xmlns:a16="http://schemas.microsoft.com/office/drawing/2014/main" id="{A6DEF0E1-3E95-3323-15B1-96F88B7FF507}"/>
              </a:ext>
            </a:extLst>
          </p:cNvPr>
          <p:cNvSpPr txBox="1">
            <a:spLocks/>
          </p:cNvSpPr>
          <p:nvPr/>
        </p:nvSpPr>
        <p:spPr>
          <a:xfrm>
            <a:off x="7081776" y="6442598"/>
            <a:ext cx="5029263" cy="40011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 Tutor di Economia - UniGe </a:t>
            </a:r>
          </a:p>
        </p:txBody>
      </p:sp>
    </p:spTree>
    <p:extLst>
      <p:ext uri="{BB962C8B-B14F-4D97-AF65-F5344CB8AC3E}">
        <p14:creationId xmlns:p14="http://schemas.microsoft.com/office/powerpoint/2010/main" val="529015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9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8">
            <a:extLst>
              <a:ext uri="{FF2B5EF4-FFF2-40B4-BE49-F238E27FC236}">
                <a16:creationId xmlns:a16="http://schemas.microsoft.com/office/drawing/2014/main" id="{FAE15207-DDDB-A936-9EA3-75A7315F156C}"/>
              </a:ext>
            </a:extLst>
          </p:cNvPr>
          <p:cNvSpPr>
            <a:spLocks/>
          </p:cNvSpPr>
          <p:nvPr/>
        </p:nvSpPr>
        <p:spPr bwMode="auto">
          <a:xfrm rot="15004203">
            <a:off x="8985804" y="3948098"/>
            <a:ext cx="1200695" cy="522496"/>
          </a:xfrm>
          <a:custGeom>
            <a:avLst/>
            <a:gdLst>
              <a:gd name="T0" fmla="+- 0 5635 5620"/>
              <a:gd name="T1" fmla="*/ T0 w 3292"/>
              <a:gd name="T2" fmla="+- 0 964 222"/>
              <a:gd name="T3" fmla="*/ 964 h 1577"/>
              <a:gd name="T4" fmla="+- 0 5620 5620"/>
              <a:gd name="T5" fmla="*/ T4 w 3292"/>
              <a:gd name="T6" fmla="+- 0 1022 222"/>
              <a:gd name="T7" fmla="*/ 1022 h 1577"/>
              <a:gd name="T8" fmla="+- 0 5624 5620"/>
              <a:gd name="T9" fmla="*/ T8 w 3292"/>
              <a:gd name="T10" fmla="+- 0 1059 222"/>
              <a:gd name="T11" fmla="*/ 1059 h 1577"/>
              <a:gd name="T12" fmla="+- 0 5972 5620"/>
              <a:gd name="T13" fmla="*/ T12 w 3292"/>
              <a:gd name="T14" fmla="+- 0 1740 222"/>
              <a:gd name="T15" fmla="*/ 1740 h 1577"/>
              <a:gd name="T16" fmla="+- 0 5999 5620"/>
              <a:gd name="T17" fmla="*/ T16 w 3292"/>
              <a:gd name="T18" fmla="+- 0 1773 222"/>
              <a:gd name="T19" fmla="*/ 1773 h 1577"/>
              <a:gd name="T20" fmla="+- 0 6036 5620"/>
              <a:gd name="T21" fmla="*/ T20 w 3292"/>
              <a:gd name="T22" fmla="+- 0 1793 222"/>
              <a:gd name="T23" fmla="*/ 1793 h 1577"/>
              <a:gd name="T24" fmla="+- 0 6078 5620"/>
              <a:gd name="T25" fmla="*/ T24 w 3292"/>
              <a:gd name="T26" fmla="+- 0 1798 222"/>
              <a:gd name="T27" fmla="*/ 1798 h 1577"/>
              <a:gd name="T28" fmla="+- 0 6121 5620"/>
              <a:gd name="T29" fmla="*/ T28 w 3292"/>
              <a:gd name="T30" fmla="+- 0 1786 222"/>
              <a:gd name="T31" fmla="*/ 1786 h 1577"/>
              <a:gd name="T32" fmla="+- 0 6154 5620"/>
              <a:gd name="T33" fmla="*/ T32 w 3292"/>
              <a:gd name="T34" fmla="+- 0 1759 222"/>
              <a:gd name="T35" fmla="*/ 1759 h 1577"/>
              <a:gd name="T36" fmla="+- 0 6175 5620"/>
              <a:gd name="T37" fmla="*/ T36 w 3292"/>
              <a:gd name="T38" fmla="+- 0 1722 222"/>
              <a:gd name="T39" fmla="*/ 1722 h 1577"/>
              <a:gd name="T40" fmla="+- 0 6180 5620"/>
              <a:gd name="T41" fmla="*/ T40 w 3292"/>
              <a:gd name="T42" fmla="+- 0 1679 222"/>
              <a:gd name="T43" fmla="*/ 1679 h 1577"/>
              <a:gd name="T44" fmla="+- 0 6167 5620"/>
              <a:gd name="T45" fmla="*/ T44 w 3292"/>
              <a:gd name="T46" fmla="+- 0 1636 222"/>
              <a:gd name="T47" fmla="*/ 1636 h 1577"/>
              <a:gd name="T48" fmla="+- 0 5947 5620"/>
              <a:gd name="T49" fmla="*/ T48 w 3292"/>
              <a:gd name="T50" fmla="+- 0 1201 222"/>
              <a:gd name="T51" fmla="*/ 1201 h 1577"/>
              <a:gd name="T52" fmla="+- 0 6124 5620"/>
              <a:gd name="T53" fmla="*/ T52 w 3292"/>
              <a:gd name="T54" fmla="+- 0 1286 222"/>
              <a:gd name="T55" fmla="*/ 1286 h 1577"/>
              <a:gd name="T56" fmla="+- 0 6297 5620"/>
              <a:gd name="T57" fmla="*/ T56 w 3292"/>
              <a:gd name="T58" fmla="+- 0 1353 222"/>
              <a:gd name="T59" fmla="*/ 1353 h 1577"/>
              <a:gd name="T60" fmla="+- 0 6466 5620"/>
              <a:gd name="T61" fmla="*/ T60 w 3292"/>
              <a:gd name="T62" fmla="+- 0 1402 222"/>
              <a:gd name="T63" fmla="*/ 1402 h 1577"/>
              <a:gd name="T64" fmla="+- 0 6631 5620"/>
              <a:gd name="T65" fmla="*/ T64 w 3292"/>
              <a:gd name="T66" fmla="+- 0 1436 222"/>
              <a:gd name="T67" fmla="*/ 1436 h 1577"/>
              <a:gd name="T68" fmla="+- 0 6791 5620"/>
              <a:gd name="T69" fmla="*/ T68 w 3292"/>
              <a:gd name="T70" fmla="+- 0 1455 222"/>
              <a:gd name="T71" fmla="*/ 1455 h 1577"/>
              <a:gd name="T72" fmla="+- 0 6946 5620"/>
              <a:gd name="T73" fmla="*/ T72 w 3292"/>
              <a:gd name="T74" fmla="+- 0 1461 222"/>
              <a:gd name="T75" fmla="*/ 1461 h 1577"/>
              <a:gd name="T76" fmla="+- 0 7096 5620"/>
              <a:gd name="T77" fmla="*/ T76 w 3292"/>
              <a:gd name="T78" fmla="+- 0 1455 222"/>
              <a:gd name="T79" fmla="*/ 1455 h 1577"/>
              <a:gd name="T80" fmla="+- 0 7311 5620"/>
              <a:gd name="T81" fmla="*/ T80 w 3292"/>
              <a:gd name="T82" fmla="+- 0 1426 222"/>
              <a:gd name="T83" fmla="*/ 1426 h 1577"/>
              <a:gd name="T84" fmla="+- 0 7513 5620"/>
              <a:gd name="T85" fmla="*/ T84 w 3292"/>
              <a:gd name="T86" fmla="+- 0 1376 222"/>
              <a:gd name="T87" fmla="*/ 1376 h 1577"/>
              <a:gd name="T88" fmla="+- 0 7700 5620"/>
              <a:gd name="T89" fmla="*/ T88 w 3292"/>
              <a:gd name="T90" fmla="+- 0 1311 222"/>
              <a:gd name="T91" fmla="*/ 1311 h 1577"/>
              <a:gd name="T92" fmla="+- 0 7926 5620"/>
              <a:gd name="T93" fmla="*/ T92 w 3292"/>
              <a:gd name="T94" fmla="+- 0 1207 222"/>
              <a:gd name="T95" fmla="*/ 1207 h 1577"/>
              <a:gd name="T96" fmla="+- 0 8168 5620"/>
              <a:gd name="T97" fmla="*/ T96 w 3292"/>
              <a:gd name="T98" fmla="+- 0 1063 222"/>
              <a:gd name="T99" fmla="*/ 1063 h 1577"/>
              <a:gd name="T100" fmla="+- 0 8368 5620"/>
              <a:gd name="T101" fmla="*/ T100 w 3292"/>
              <a:gd name="T102" fmla="+- 0 919 222"/>
              <a:gd name="T103" fmla="*/ 919 h 1577"/>
              <a:gd name="T104" fmla="+- 0 8555 5620"/>
              <a:gd name="T105" fmla="*/ T104 w 3292"/>
              <a:gd name="T106" fmla="+- 0 760 222"/>
              <a:gd name="T107" fmla="*/ 760 h 1577"/>
              <a:gd name="T108" fmla="+- 0 8729 5620"/>
              <a:gd name="T109" fmla="*/ T108 w 3292"/>
              <a:gd name="T110" fmla="+- 0 587 222"/>
              <a:gd name="T111" fmla="*/ 587 h 1577"/>
              <a:gd name="T112" fmla="+- 0 8889 5620"/>
              <a:gd name="T113" fmla="*/ T112 w 3292"/>
              <a:gd name="T114" fmla="+- 0 399 222"/>
              <a:gd name="T115" fmla="*/ 399 h 1577"/>
              <a:gd name="T116" fmla="+- 0 8911 5620"/>
              <a:gd name="T117" fmla="*/ T116 w 3292"/>
              <a:gd name="T118" fmla="+- 0 318 222"/>
              <a:gd name="T119" fmla="*/ 318 h 1577"/>
              <a:gd name="T120" fmla="+- 0 8897 5620"/>
              <a:gd name="T121" fmla="*/ T120 w 3292"/>
              <a:gd name="T122" fmla="+- 0 278 222"/>
              <a:gd name="T123" fmla="*/ 278 h 1577"/>
              <a:gd name="T124" fmla="+- 0 8867 5620"/>
              <a:gd name="T125" fmla="*/ T124 w 3292"/>
              <a:gd name="T126" fmla="+- 0 244 222"/>
              <a:gd name="T127" fmla="*/ 244 h 1577"/>
              <a:gd name="T128" fmla="+- 0 8829 5620"/>
              <a:gd name="T129" fmla="*/ T128 w 3292"/>
              <a:gd name="T130" fmla="+- 0 224 222"/>
              <a:gd name="T131" fmla="*/ 224 h 1577"/>
              <a:gd name="T132" fmla="+- 0 8787 5620"/>
              <a:gd name="T133" fmla="*/ T132 w 3292"/>
              <a:gd name="T134" fmla="+- 0 222 222"/>
              <a:gd name="T135" fmla="*/ 222 h 1577"/>
              <a:gd name="T136" fmla="+- 0 8746 5620"/>
              <a:gd name="T137" fmla="*/ T136 w 3292"/>
              <a:gd name="T138" fmla="+- 0 236 222"/>
              <a:gd name="T139" fmla="*/ 236 h 1577"/>
              <a:gd name="T140" fmla="+- 0 8712 5620"/>
              <a:gd name="T141" fmla="*/ T140 w 3292"/>
              <a:gd name="T142" fmla="+- 0 266 222"/>
              <a:gd name="T143" fmla="*/ 266 h 1577"/>
              <a:gd name="T144" fmla="+- 0 8660 5620"/>
              <a:gd name="T145" fmla="*/ T144 w 3292"/>
              <a:gd name="T146" fmla="+- 0 330 222"/>
              <a:gd name="T147" fmla="*/ 330 h 1577"/>
              <a:gd name="T148" fmla="+- 0 8494 5620"/>
              <a:gd name="T149" fmla="*/ T148 w 3292"/>
              <a:gd name="T150" fmla="+- 0 511 222"/>
              <a:gd name="T151" fmla="*/ 511 h 1577"/>
              <a:gd name="T152" fmla="+- 0 8314 5620"/>
              <a:gd name="T153" fmla="*/ T152 w 3292"/>
              <a:gd name="T154" fmla="+- 0 677 222"/>
              <a:gd name="T155" fmla="*/ 677 h 1577"/>
              <a:gd name="T156" fmla="+- 0 8121 5620"/>
              <a:gd name="T157" fmla="*/ T156 w 3292"/>
              <a:gd name="T158" fmla="+- 0 826 222"/>
              <a:gd name="T159" fmla="*/ 826 h 1577"/>
              <a:gd name="T160" fmla="+- 0 7916 5620"/>
              <a:gd name="T161" fmla="*/ T160 w 3292"/>
              <a:gd name="T162" fmla="+- 0 959 222"/>
              <a:gd name="T163" fmla="*/ 959 h 1577"/>
              <a:gd name="T164" fmla="+- 0 7701 5620"/>
              <a:gd name="T165" fmla="*/ T164 w 3292"/>
              <a:gd name="T166" fmla="+- 0 1070 222"/>
              <a:gd name="T167" fmla="*/ 1070 h 1577"/>
              <a:gd name="T168" fmla="+- 0 7485 5620"/>
              <a:gd name="T169" fmla="*/ T168 w 3292"/>
              <a:gd name="T170" fmla="+- 0 1152 222"/>
              <a:gd name="T171" fmla="*/ 1152 h 1577"/>
              <a:gd name="T172" fmla="+- 0 7340 5620"/>
              <a:gd name="T173" fmla="*/ T172 w 3292"/>
              <a:gd name="T174" fmla="+- 0 1192 222"/>
              <a:gd name="T175" fmla="*/ 1192 h 1577"/>
              <a:gd name="T176" fmla="+- 0 7196 5620"/>
              <a:gd name="T177" fmla="*/ T176 w 3292"/>
              <a:gd name="T178" fmla="+- 0 1219 222"/>
              <a:gd name="T179" fmla="*/ 1219 h 1577"/>
              <a:gd name="T180" fmla="+- 0 7051 5620"/>
              <a:gd name="T181" fmla="*/ T180 w 3292"/>
              <a:gd name="T182" fmla="+- 0 1233 222"/>
              <a:gd name="T183" fmla="*/ 1233 h 1577"/>
              <a:gd name="T184" fmla="+- 0 6906 5620"/>
              <a:gd name="T185" fmla="*/ T184 w 3292"/>
              <a:gd name="T186" fmla="+- 0 1236 222"/>
              <a:gd name="T187" fmla="*/ 1236 h 1577"/>
              <a:gd name="T188" fmla="+- 0 6761 5620"/>
              <a:gd name="T189" fmla="*/ T188 w 3292"/>
              <a:gd name="T190" fmla="+- 0 1225 222"/>
              <a:gd name="T191" fmla="*/ 1225 h 1577"/>
              <a:gd name="T192" fmla="+- 0 6616 5620"/>
              <a:gd name="T193" fmla="*/ T192 w 3292"/>
              <a:gd name="T194" fmla="+- 0 1203 222"/>
              <a:gd name="T195" fmla="*/ 1203 h 1577"/>
              <a:gd name="T196" fmla="+- 0 6471 5620"/>
              <a:gd name="T197" fmla="*/ T196 w 3292"/>
              <a:gd name="T198" fmla="+- 0 1168 222"/>
              <a:gd name="T199" fmla="*/ 1168 h 1577"/>
              <a:gd name="T200" fmla="+- 0 6253 5620"/>
              <a:gd name="T201" fmla="*/ T200 w 3292"/>
              <a:gd name="T202" fmla="+- 0 1093 222"/>
              <a:gd name="T203" fmla="*/ 1093 h 1577"/>
              <a:gd name="T204" fmla="+- 0 6036 5620"/>
              <a:gd name="T205" fmla="*/ T204 w 3292"/>
              <a:gd name="T206" fmla="+- 0 990 222"/>
              <a:gd name="T207" fmla="*/ 990 h 1577"/>
              <a:gd name="T208" fmla="+- 0 6443 5620"/>
              <a:gd name="T209" fmla="*/ T208 w 3292"/>
              <a:gd name="T210" fmla="+- 0 779 222"/>
              <a:gd name="T211" fmla="*/ 779 h 1577"/>
              <a:gd name="T212" fmla="+- 0 6476 5620"/>
              <a:gd name="T213" fmla="*/ T212 w 3292"/>
              <a:gd name="T214" fmla="+- 0 752 222"/>
              <a:gd name="T215" fmla="*/ 752 h 1577"/>
              <a:gd name="T216" fmla="+- 0 6496 5620"/>
              <a:gd name="T217" fmla="*/ T216 w 3292"/>
              <a:gd name="T218" fmla="+- 0 715 222"/>
              <a:gd name="T219" fmla="*/ 715 h 1577"/>
              <a:gd name="T220" fmla="+- 0 6501 5620"/>
              <a:gd name="T221" fmla="*/ T220 w 3292"/>
              <a:gd name="T222" fmla="+- 0 672 222"/>
              <a:gd name="T223" fmla="*/ 672 h 1577"/>
              <a:gd name="T224" fmla="+- 0 6489 5620"/>
              <a:gd name="T225" fmla="*/ T224 w 3292"/>
              <a:gd name="T226" fmla="+- 0 629 222"/>
              <a:gd name="T227" fmla="*/ 629 h 1577"/>
              <a:gd name="T228" fmla="+- 0 6462 5620"/>
              <a:gd name="T229" fmla="*/ T228 w 3292"/>
              <a:gd name="T230" fmla="+- 0 596 222"/>
              <a:gd name="T231" fmla="*/ 596 h 1577"/>
              <a:gd name="T232" fmla="+- 0 6425 5620"/>
              <a:gd name="T233" fmla="*/ T232 w 3292"/>
              <a:gd name="T234" fmla="+- 0 576 222"/>
              <a:gd name="T235" fmla="*/ 576 h 1577"/>
              <a:gd name="T236" fmla="+- 0 6383 5620"/>
              <a:gd name="T237" fmla="*/ T236 w 3292"/>
              <a:gd name="T238" fmla="+- 0 571 222"/>
              <a:gd name="T239" fmla="*/ 571 h 1577"/>
              <a:gd name="T240" fmla="+- 0 6340 5620"/>
              <a:gd name="T241" fmla="*/ T240 w 3292"/>
              <a:gd name="T242" fmla="+- 0 583 222"/>
              <a:gd name="T243" fmla="*/ 583 h 1577"/>
              <a:gd name="T244" fmla="+- 0 5665 5620"/>
              <a:gd name="T245" fmla="*/ T244 w 3292"/>
              <a:gd name="T246" fmla="+- 0 933 222"/>
              <a:gd name="T247" fmla="*/ 933 h 1577"/>
              <a:gd name="T248" fmla="+- 0 5635 5620"/>
              <a:gd name="T249" fmla="*/ T248 w 3292"/>
              <a:gd name="T250" fmla="+- 0 964 222"/>
              <a:gd name="T251" fmla="*/ 964 h 15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</a:cxnLst>
            <a:rect l="0" t="0" r="r" b="b"/>
            <a:pathLst>
              <a:path w="3292" h="1577">
                <a:moveTo>
                  <a:pt x="15" y="742"/>
                </a:moveTo>
                <a:lnTo>
                  <a:pt x="0" y="800"/>
                </a:lnTo>
                <a:lnTo>
                  <a:pt x="4" y="837"/>
                </a:lnTo>
                <a:lnTo>
                  <a:pt x="352" y="1518"/>
                </a:lnTo>
                <a:lnTo>
                  <a:pt x="379" y="1551"/>
                </a:lnTo>
                <a:lnTo>
                  <a:pt x="416" y="1571"/>
                </a:lnTo>
                <a:lnTo>
                  <a:pt x="458" y="1576"/>
                </a:lnTo>
                <a:lnTo>
                  <a:pt x="501" y="1564"/>
                </a:lnTo>
                <a:lnTo>
                  <a:pt x="534" y="1537"/>
                </a:lnTo>
                <a:lnTo>
                  <a:pt x="555" y="1500"/>
                </a:lnTo>
                <a:lnTo>
                  <a:pt x="560" y="1457"/>
                </a:lnTo>
                <a:lnTo>
                  <a:pt x="547" y="1414"/>
                </a:lnTo>
                <a:lnTo>
                  <a:pt x="327" y="979"/>
                </a:lnTo>
                <a:lnTo>
                  <a:pt x="504" y="1064"/>
                </a:lnTo>
                <a:lnTo>
                  <a:pt x="677" y="1131"/>
                </a:lnTo>
                <a:lnTo>
                  <a:pt x="846" y="1180"/>
                </a:lnTo>
                <a:lnTo>
                  <a:pt x="1011" y="1214"/>
                </a:lnTo>
                <a:lnTo>
                  <a:pt x="1171" y="1233"/>
                </a:lnTo>
                <a:lnTo>
                  <a:pt x="1326" y="1239"/>
                </a:lnTo>
                <a:lnTo>
                  <a:pt x="1476" y="1233"/>
                </a:lnTo>
                <a:lnTo>
                  <a:pt x="1691" y="1204"/>
                </a:lnTo>
                <a:lnTo>
                  <a:pt x="1893" y="1154"/>
                </a:lnTo>
                <a:lnTo>
                  <a:pt x="2080" y="1089"/>
                </a:lnTo>
                <a:lnTo>
                  <a:pt x="2306" y="985"/>
                </a:lnTo>
                <a:lnTo>
                  <a:pt x="2548" y="841"/>
                </a:lnTo>
                <a:lnTo>
                  <a:pt x="2748" y="697"/>
                </a:lnTo>
                <a:lnTo>
                  <a:pt x="2935" y="538"/>
                </a:lnTo>
                <a:lnTo>
                  <a:pt x="3109" y="365"/>
                </a:lnTo>
                <a:lnTo>
                  <a:pt x="3269" y="177"/>
                </a:lnTo>
                <a:lnTo>
                  <a:pt x="3291" y="96"/>
                </a:lnTo>
                <a:lnTo>
                  <a:pt x="3277" y="56"/>
                </a:lnTo>
                <a:lnTo>
                  <a:pt x="3247" y="22"/>
                </a:lnTo>
                <a:lnTo>
                  <a:pt x="3209" y="2"/>
                </a:lnTo>
                <a:lnTo>
                  <a:pt x="3167" y="0"/>
                </a:lnTo>
                <a:lnTo>
                  <a:pt x="3126" y="14"/>
                </a:lnTo>
                <a:lnTo>
                  <a:pt x="3092" y="44"/>
                </a:lnTo>
                <a:lnTo>
                  <a:pt x="3040" y="108"/>
                </a:lnTo>
                <a:lnTo>
                  <a:pt x="2874" y="289"/>
                </a:lnTo>
                <a:lnTo>
                  <a:pt x="2694" y="455"/>
                </a:lnTo>
                <a:lnTo>
                  <a:pt x="2501" y="604"/>
                </a:lnTo>
                <a:lnTo>
                  <a:pt x="2296" y="737"/>
                </a:lnTo>
                <a:lnTo>
                  <a:pt x="2081" y="848"/>
                </a:lnTo>
                <a:lnTo>
                  <a:pt x="1865" y="930"/>
                </a:lnTo>
                <a:lnTo>
                  <a:pt x="1720" y="970"/>
                </a:lnTo>
                <a:lnTo>
                  <a:pt x="1576" y="997"/>
                </a:lnTo>
                <a:lnTo>
                  <a:pt x="1431" y="1011"/>
                </a:lnTo>
                <a:lnTo>
                  <a:pt x="1286" y="1014"/>
                </a:lnTo>
                <a:lnTo>
                  <a:pt x="1141" y="1003"/>
                </a:lnTo>
                <a:lnTo>
                  <a:pt x="996" y="981"/>
                </a:lnTo>
                <a:lnTo>
                  <a:pt x="851" y="946"/>
                </a:lnTo>
                <a:lnTo>
                  <a:pt x="633" y="871"/>
                </a:lnTo>
                <a:lnTo>
                  <a:pt x="416" y="768"/>
                </a:lnTo>
                <a:lnTo>
                  <a:pt x="823" y="557"/>
                </a:lnTo>
                <a:lnTo>
                  <a:pt x="856" y="530"/>
                </a:lnTo>
                <a:lnTo>
                  <a:pt x="876" y="493"/>
                </a:lnTo>
                <a:lnTo>
                  <a:pt x="881" y="450"/>
                </a:lnTo>
                <a:lnTo>
                  <a:pt x="869" y="407"/>
                </a:lnTo>
                <a:lnTo>
                  <a:pt x="842" y="374"/>
                </a:lnTo>
                <a:lnTo>
                  <a:pt x="805" y="354"/>
                </a:lnTo>
                <a:lnTo>
                  <a:pt x="763" y="349"/>
                </a:lnTo>
                <a:lnTo>
                  <a:pt x="720" y="361"/>
                </a:lnTo>
                <a:lnTo>
                  <a:pt x="45" y="711"/>
                </a:lnTo>
                <a:lnTo>
                  <a:pt x="15" y="742"/>
                </a:lnTo>
                <a:close/>
              </a:path>
            </a:pathLst>
          </a:custGeom>
          <a:solidFill>
            <a:srgbClr val="FFD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srgbClr val="FFFF00"/>
              </a:solidFill>
            </a:endParaRPr>
          </a:p>
        </p:txBody>
      </p:sp>
      <p:sp>
        <p:nvSpPr>
          <p:cNvPr id="26" name="Rectangle 201">
            <a:extLst>
              <a:ext uri="{FF2B5EF4-FFF2-40B4-BE49-F238E27FC236}">
                <a16:creationId xmlns:a16="http://schemas.microsoft.com/office/drawing/2014/main" id="{FB8597D5-95BC-9285-91FD-7DF9D34E5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735" y="3493446"/>
            <a:ext cx="4235450" cy="3016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D37CA2BB-702A-9482-3B08-6FC2E1577CB2}"/>
              </a:ext>
            </a:extLst>
          </p:cNvPr>
          <p:cNvSpPr>
            <a:spLocks/>
          </p:cNvSpPr>
          <p:nvPr/>
        </p:nvSpPr>
        <p:spPr bwMode="auto">
          <a:xfrm rot="11234124" flipH="1">
            <a:off x="3561904" y="1681697"/>
            <a:ext cx="1984493" cy="978529"/>
          </a:xfrm>
          <a:custGeom>
            <a:avLst/>
            <a:gdLst>
              <a:gd name="T0" fmla="+- 0 5635 5620"/>
              <a:gd name="T1" fmla="*/ T0 w 3292"/>
              <a:gd name="T2" fmla="+- 0 964 222"/>
              <a:gd name="T3" fmla="*/ 964 h 1577"/>
              <a:gd name="T4" fmla="+- 0 5620 5620"/>
              <a:gd name="T5" fmla="*/ T4 w 3292"/>
              <a:gd name="T6" fmla="+- 0 1022 222"/>
              <a:gd name="T7" fmla="*/ 1022 h 1577"/>
              <a:gd name="T8" fmla="+- 0 5624 5620"/>
              <a:gd name="T9" fmla="*/ T8 w 3292"/>
              <a:gd name="T10" fmla="+- 0 1059 222"/>
              <a:gd name="T11" fmla="*/ 1059 h 1577"/>
              <a:gd name="T12" fmla="+- 0 5972 5620"/>
              <a:gd name="T13" fmla="*/ T12 w 3292"/>
              <a:gd name="T14" fmla="+- 0 1740 222"/>
              <a:gd name="T15" fmla="*/ 1740 h 1577"/>
              <a:gd name="T16" fmla="+- 0 5999 5620"/>
              <a:gd name="T17" fmla="*/ T16 w 3292"/>
              <a:gd name="T18" fmla="+- 0 1773 222"/>
              <a:gd name="T19" fmla="*/ 1773 h 1577"/>
              <a:gd name="T20" fmla="+- 0 6036 5620"/>
              <a:gd name="T21" fmla="*/ T20 w 3292"/>
              <a:gd name="T22" fmla="+- 0 1793 222"/>
              <a:gd name="T23" fmla="*/ 1793 h 1577"/>
              <a:gd name="T24" fmla="+- 0 6078 5620"/>
              <a:gd name="T25" fmla="*/ T24 w 3292"/>
              <a:gd name="T26" fmla="+- 0 1798 222"/>
              <a:gd name="T27" fmla="*/ 1798 h 1577"/>
              <a:gd name="T28" fmla="+- 0 6121 5620"/>
              <a:gd name="T29" fmla="*/ T28 w 3292"/>
              <a:gd name="T30" fmla="+- 0 1786 222"/>
              <a:gd name="T31" fmla="*/ 1786 h 1577"/>
              <a:gd name="T32" fmla="+- 0 6154 5620"/>
              <a:gd name="T33" fmla="*/ T32 w 3292"/>
              <a:gd name="T34" fmla="+- 0 1759 222"/>
              <a:gd name="T35" fmla="*/ 1759 h 1577"/>
              <a:gd name="T36" fmla="+- 0 6175 5620"/>
              <a:gd name="T37" fmla="*/ T36 w 3292"/>
              <a:gd name="T38" fmla="+- 0 1722 222"/>
              <a:gd name="T39" fmla="*/ 1722 h 1577"/>
              <a:gd name="T40" fmla="+- 0 6180 5620"/>
              <a:gd name="T41" fmla="*/ T40 w 3292"/>
              <a:gd name="T42" fmla="+- 0 1679 222"/>
              <a:gd name="T43" fmla="*/ 1679 h 1577"/>
              <a:gd name="T44" fmla="+- 0 6167 5620"/>
              <a:gd name="T45" fmla="*/ T44 w 3292"/>
              <a:gd name="T46" fmla="+- 0 1636 222"/>
              <a:gd name="T47" fmla="*/ 1636 h 1577"/>
              <a:gd name="T48" fmla="+- 0 5947 5620"/>
              <a:gd name="T49" fmla="*/ T48 w 3292"/>
              <a:gd name="T50" fmla="+- 0 1201 222"/>
              <a:gd name="T51" fmla="*/ 1201 h 1577"/>
              <a:gd name="T52" fmla="+- 0 6124 5620"/>
              <a:gd name="T53" fmla="*/ T52 w 3292"/>
              <a:gd name="T54" fmla="+- 0 1286 222"/>
              <a:gd name="T55" fmla="*/ 1286 h 1577"/>
              <a:gd name="T56" fmla="+- 0 6297 5620"/>
              <a:gd name="T57" fmla="*/ T56 w 3292"/>
              <a:gd name="T58" fmla="+- 0 1353 222"/>
              <a:gd name="T59" fmla="*/ 1353 h 1577"/>
              <a:gd name="T60" fmla="+- 0 6466 5620"/>
              <a:gd name="T61" fmla="*/ T60 w 3292"/>
              <a:gd name="T62" fmla="+- 0 1402 222"/>
              <a:gd name="T63" fmla="*/ 1402 h 1577"/>
              <a:gd name="T64" fmla="+- 0 6631 5620"/>
              <a:gd name="T65" fmla="*/ T64 w 3292"/>
              <a:gd name="T66" fmla="+- 0 1436 222"/>
              <a:gd name="T67" fmla="*/ 1436 h 1577"/>
              <a:gd name="T68" fmla="+- 0 6791 5620"/>
              <a:gd name="T69" fmla="*/ T68 w 3292"/>
              <a:gd name="T70" fmla="+- 0 1455 222"/>
              <a:gd name="T71" fmla="*/ 1455 h 1577"/>
              <a:gd name="T72" fmla="+- 0 6946 5620"/>
              <a:gd name="T73" fmla="*/ T72 w 3292"/>
              <a:gd name="T74" fmla="+- 0 1461 222"/>
              <a:gd name="T75" fmla="*/ 1461 h 1577"/>
              <a:gd name="T76" fmla="+- 0 7096 5620"/>
              <a:gd name="T77" fmla="*/ T76 w 3292"/>
              <a:gd name="T78" fmla="+- 0 1455 222"/>
              <a:gd name="T79" fmla="*/ 1455 h 1577"/>
              <a:gd name="T80" fmla="+- 0 7311 5620"/>
              <a:gd name="T81" fmla="*/ T80 w 3292"/>
              <a:gd name="T82" fmla="+- 0 1426 222"/>
              <a:gd name="T83" fmla="*/ 1426 h 1577"/>
              <a:gd name="T84" fmla="+- 0 7513 5620"/>
              <a:gd name="T85" fmla="*/ T84 w 3292"/>
              <a:gd name="T86" fmla="+- 0 1376 222"/>
              <a:gd name="T87" fmla="*/ 1376 h 1577"/>
              <a:gd name="T88" fmla="+- 0 7700 5620"/>
              <a:gd name="T89" fmla="*/ T88 w 3292"/>
              <a:gd name="T90" fmla="+- 0 1311 222"/>
              <a:gd name="T91" fmla="*/ 1311 h 1577"/>
              <a:gd name="T92" fmla="+- 0 7926 5620"/>
              <a:gd name="T93" fmla="*/ T92 w 3292"/>
              <a:gd name="T94" fmla="+- 0 1207 222"/>
              <a:gd name="T95" fmla="*/ 1207 h 1577"/>
              <a:gd name="T96" fmla="+- 0 8168 5620"/>
              <a:gd name="T97" fmla="*/ T96 w 3292"/>
              <a:gd name="T98" fmla="+- 0 1063 222"/>
              <a:gd name="T99" fmla="*/ 1063 h 1577"/>
              <a:gd name="T100" fmla="+- 0 8368 5620"/>
              <a:gd name="T101" fmla="*/ T100 w 3292"/>
              <a:gd name="T102" fmla="+- 0 919 222"/>
              <a:gd name="T103" fmla="*/ 919 h 1577"/>
              <a:gd name="T104" fmla="+- 0 8555 5620"/>
              <a:gd name="T105" fmla="*/ T104 w 3292"/>
              <a:gd name="T106" fmla="+- 0 760 222"/>
              <a:gd name="T107" fmla="*/ 760 h 1577"/>
              <a:gd name="T108" fmla="+- 0 8729 5620"/>
              <a:gd name="T109" fmla="*/ T108 w 3292"/>
              <a:gd name="T110" fmla="+- 0 587 222"/>
              <a:gd name="T111" fmla="*/ 587 h 1577"/>
              <a:gd name="T112" fmla="+- 0 8889 5620"/>
              <a:gd name="T113" fmla="*/ T112 w 3292"/>
              <a:gd name="T114" fmla="+- 0 399 222"/>
              <a:gd name="T115" fmla="*/ 399 h 1577"/>
              <a:gd name="T116" fmla="+- 0 8911 5620"/>
              <a:gd name="T117" fmla="*/ T116 w 3292"/>
              <a:gd name="T118" fmla="+- 0 318 222"/>
              <a:gd name="T119" fmla="*/ 318 h 1577"/>
              <a:gd name="T120" fmla="+- 0 8897 5620"/>
              <a:gd name="T121" fmla="*/ T120 w 3292"/>
              <a:gd name="T122" fmla="+- 0 278 222"/>
              <a:gd name="T123" fmla="*/ 278 h 1577"/>
              <a:gd name="T124" fmla="+- 0 8867 5620"/>
              <a:gd name="T125" fmla="*/ T124 w 3292"/>
              <a:gd name="T126" fmla="+- 0 244 222"/>
              <a:gd name="T127" fmla="*/ 244 h 1577"/>
              <a:gd name="T128" fmla="+- 0 8829 5620"/>
              <a:gd name="T129" fmla="*/ T128 w 3292"/>
              <a:gd name="T130" fmla="+- 0 224 222"/>
              <a:gd name="T131" fmla="*/ 224 h 1577"/>
              <a:gd name="T132" fmla="+- 0 8787 5620"/>
              <a:gd name="T133" fmla="*/ T132 w 3292"/>
              <a:gd name="T134" fmla="+- 0 222 222"/>
              <a:gd name="T135" fmla="*/ 222 h 1577"/>
              <a:gd name="T136" fmla="+- 0 8746 5620"/>
              <a:gd name="T137" fmla="*/ T136 w 3292"/>
              <a:gd name="T138" fmla="+- 0 236 222"/>
              <a:gd name="T139" fmla="*/ 236 h 1577"/>
              <a:gd name="T140" fmla="+- 0 8712 5620"/>
              <a:gd name="T141" fmla="*/ T140 w 3292"/>
              <a:gd name="T142" fmla="+- 0 266 222"/>
              <a:gd name="T143" fmla="*/ 266 h 1577"/>
              <a:gd name="T144" fmla="+- 0 8660 5620"/>
              <a:gd name="T145" fmla="*/ T144 w 3292"/>
              <a:gd name="T146" fmla="+- 0 330 222"/>
              <a:gd name="T147" fmla="*/ 330 h 1577"/>
              <a:gd name="T148" fmla="+- 0 8494 5620"/>
              <a:gd name="T149" fmla="*/ T148 w 3292"/>
              <a:gd name="T150" fmla="+- 0 511 222"/>
              <a:gd name="T151" fmla="*/ 511 h 1577"/>
              <a:gd name="T152" fmla="+- 0 8314 5620"/>
              <a:gd name="T153" fmla="*/ T152 w 3292"/>
              <a:gd name="T154" fmla="+- 0 677 222"/>
              <a:gd name="T155" fmla="*/ 677 h 1577"/>
              <a:gd name="T156" fmla="+- 0 8121 5620"/>
              <a:gd name="T157" fmla="*/ T156 w 3292"/>
              <a:gd name="T158" fmla="+- 0 826 222"/>
              <a:gd name="T159" fmla="*/ 826 h 1577"/>
              <a:gd name="T160" fmla="+- 0 7916 5620"/>
              <a:gd name="T161" fmla="*/ T160 w 3292"/>
              <a:gd name="T162" fmla="+- 0 959 222"/>
              <a:gd name="T163" fmla="*/ 959 h 1577"/>
              <a:gd name="T164" fmla="+- 0 7701 5620"/>
              <a:gd name="T165" fmla="*/ T164 w 3292"/>
              <a:gd name="T166" fmla="+- 0 1070 222"/>
              <a:gd name="T167" fmla="*/ 1070 h 1577"/>
              <a:gd name="T168" fmla="+- 0 7485 5620"/>
              <a:gd name="T169" fmla="*/ T168 w 3292"/>
              <a:gd name="T170" fmla="+- 0 1152 222"/>
              <a:gd name="T171" fmla="*/ 1152 h 1577"/>
              <a:gd name="T172" fmla="+- 0 7340 5620"/>
              <a:gd name="T173" fmla="*/ T172 w 3292"/>
              <a:gd name="T174" fmla="+- 0 1192 222"/>
              <a:gd name="T175" fmla="*/ 1192 h 1577"/>
              <a:gd name="T176" fmla="+- 0 7196 5620"/>
              <a:gd name="T177" fmla="*/ T176 w 3292"/>
              <a:gd name="T178" fmla="+- 0 1219 222"/>
              <a:gd name="T179" fmla="*/ 1219 h 1577"/>
              <a:gd name="T180" fmla="+- 0 7051 5620"/>
              <a:gd name="T181" fmla="*/ T180 w 3292"/>
              <a:gd name="T182" fmla="+- 0 1233 222"/>
              <a:gd name="T183" fmla="*/ 1233 h 1577"/>
              <a:gd name="T184" fmla="+- 0 6906 5620"/>
              <a:gd name="T185" fmla="*/ T184 w 3292"/>
              <a:gd name="T186" fmla="+- 0 1236 222"/>
              <a:gd name="T187" fmla="*/ 1236 h 1577"/>
              <a:gd name="T188" fmla="+- 0 6761 5620"/>
              <a:gd name="T189" fmla="*/ T188 w 3292"/>
              <a:gd name="T190" fmla="+- 0 1225 222"/>
              <a:gd name="T191" fmla="*/ 1225 h 1577"/>
              <a:gd name="T192" fmla="+- 0 6616 5620"/>
              <a:gd name="T193" fmla="*/ T192 w 3292"/>
              <a:gd name="T194" fmla="+- 0 1203 222"/>
              <a:gd name="T195" fmla="*/ 1203 h 1577"/>
              <a:gd name="T196" fmla="+- 0 6471 5620"/>
              <a:gd name="T197" fmla="*/ T196 w 3292"/>
              <a:gd name="T198" fmla="+- 0 1168 222"/>
              <a:gd name="T199" fmla="*/ 1168 h 1577"/>
              <a:gd name="T200" fmla="+- 0 6253 5620"/>
              <a:gd name="T201" fmla="*/ T200 w 3292"/>
              <a:gd name="T202" fmla="+- 0 1093 222"/>
              <a:gd name="T203" fmla="*/ 1093 h 1577"/>
              <a:gd name="T204" fmla="+- 0 6036 5620"/>
              <a:gd name="T205" fmla="*/ T204 w 3292"/>
              <a:gd name="T206" fmla="+- 0 990 222"/>
              <a:gd name="T207" fmla="*/ 990 h 1577"/>
              <a:gd name="T208" fmla="+- 0 6443 5620"/>
              <a:gd name="T209" fmla="*/ T208 w 3292"/>
              <a:gd name="T210" fmla="+- 0 779 222"/>
              <a:gd name="T211" fmla="*/ 779 h 1577"/>
              <a:gd name="T212" fmla="+- 0 6476 5620"/>
              <a:gd name="T213" fmla="*/ T212 w 3292"/>
              <a:gd name="T214" fmla="+- 0 752 222"/>
              <a:gd name="T215" fmla="*/ 752 h 1577"/>
              <a:gd name="T216" fmla="+- 0 6496 5620"/>
              <a:gd name="T217" fmla="*/ T216 w 3292"/>
              <a:gd name="T218" fmla="+- 0 715 222"/>
              <a:gd name="T219" fmla="*/ 715 h 1577"/>
              <a:gd name="T220" fmla="+- 0 6501 5620"/>
              <a:gd name="T221" fmla="*/ T220 w 3292"/>
              <a:gd name="T222" fmla="+- 0 672 222"/>
              <a:gd name="T223" fmla="*/ 672 h 1577"/>
              <a:gd name="T224" fmla="+- 0 6489 5620"/>
              <a:gd name="T225" fmla="*/ T224 w 3292"/>
              <a:gd name="T226" fmla="+- 0 629 222"/>
              <a:gd name="T227" fmla="*/ 629 h 1577"/>
              <a:gd name="T228" fmla="+- 0 6462 5620"/>
              <a:gd name="T229" fmla="*/ T228 w 3292"/>
              <a:gd name="T230" fmla="+- 0 596 222"/>
              <a:gd name="T231" fmla="*/ 596 h 1577"/>
              <a:gd name="T232" fmla="+- 0 6425 5620"/>
              <a:gd name="T233" fmla="*/ T232 w 3292"/>
              <a:gd name="T234" fmla="+- 0 576 222"/>
              <a:gd name="T235" fmla="*/ 576 h 1577"/>
              <a:gd name="T236" fmla="+- 0 6383 5620"/>
              <a:gd name="T237" fmla="*/ T236 w 3292"/>
              <a:gd name="T238" fmla="+- 0 571 222"/>
              <a:gd name="T239" fmla="*/ 571 h 1577"/>
              <a:gd name="T240" fmla="+- 0 6340 5620"/>
              <a:gd name="T241" fmla="*/ T240 w 3292"/>
              <a:gd name="T242" fmla="+- 0 583 222"/>
              <a:gd name="T243" fmla="*/ 583 h 1577"/>
              <a:gd name="T244" fmla="+- 0 5665 5620"/>
              <a:gd name="T245" fmla="*/ T244 w 3292"/>
              <a:gd name="T246" fmla="+- 0 933 222"/>
              <a:gd name="T247" fmla="*/ 933 h 1577"/>
              <a:gd name="T248" fmla="+- 0 5635 5620"/>
              <a:gd name="T249" fmla="*/ T248 w 3292"/>
              <a:gd name="T250" fmla="+- 0 964 222"/>
              <a:gd name="T251" fmla="*/ 964 h 15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</a:cxnLst>
            <a:rect l="0" t="0" r="r" b="b"/>
            <a:pathLst>
              <a:path w="3292" h="1577">
                <a:moveTo>
                  <a:pt x="15" y="742"/>
                </a:moveTo>
                <a:lnTo>
                  <a:pt x="0" y="800"/>
                </a:lnTo>
                <a:lnTo>
                  <a:pt x="4" y="837"/>
                </a:lnTo>
                <a:lnTo>
                  <a:pt x="352" y="1518"/>
                </a:lnTo>
                <a:lnTo>
                  <a:pt x="379" y="1551"/>
                </a:lnTo>
                <a:lnTo>
                  <a:pt x="416" y="1571"/>
                </a:lnTo>
                <a:lnTo>
                  <a:pt x="458" y="1576"/>
                </a:lnTo>
                <a:lnTo>
                  <a:pt x="501" y="1564"/>
                </a:lnTo>
                <a:lnTo>
                  <a:pt x="534" y="1537"/>
                </a:lnTo>
                <a:lnTo>
                  <a:pt x="555" y="1500"/>
                </a:lnTo>
                <a:lnTo>
                  <a:pt x="560" y="1457"/>
                </a:lnTo>
                <a:lnTo>
                  <a:pt x="547" y="1414"/>
                </a:lnTo>
                <a:lnTo>
                  <a:pt x="327" y="979"/>
                </a:lnTo>
                <a:lnTo>
                  <a:pt x="504" y="1064"/>
                </a:lnTo>
                <a:lnTo>
                  <a:pt x="677" y="1131"/>
                </a:lnTo>
                <a:lnTo>
                  <a:pt x="846" y="1180"/>
                </a:lnTo>
                <a:lnTo>
                  <a:pt x="1011" y="1214"/>
                </a:lnTo>
                <a:lnTo>
                  <a:pt x="1171" y="1233"/>
                </a:lnTo>
                <a:lnTo>
                  <a:pt x="1326" y="1239"/>
                </a:lnTo>
                <a:lnTo>
                  <a:pt x="1476" y="1233"/>
                </a:lnTo>
                <a:lnTo>
                  <a:pt x="1691" y="1204"/>
                </a:lnTo>
                <a:lnTo>
                  <a:pt x="1893" y="1154"/>
                </a:lnTo>
                <a:lnTo>
                  <a:pt x="2080" y="1089"/>
                </a:lnTo>
                <a:lnTo>
                  <a:pt x="2306" y="985"/>
                </a:lnTo>
                <a:lnTo>
                  <a:pt x="2548" y="841"/>
                </a:lnTo>
                <a:lnTo>
                  <a:pt x="2748" y="697"/>
                </a:lnTo>
                <a:lnTo>
                  <a:pt x="2935" y="538"/>
                </a:lnTo>
                <a:lnTo>
                  <a:pt x="3109" y="365"/>
                </a:lnTo>
                <a:lnTo>
                  <a:pt x="3269" y="177"/>
                </a:lnTo>
                <a:lnTo>
                  <a:pt x="3291" y="96"/>
                </a:lnTo>
                <a:lnTo>
                  <a:pt x="3277" y="56"/>
                </a:lnTo>
                <a:lnTo>
                  <a:pt x="3247" y="22"/>
                </a:lnTo>
                <a:lnTo>
                  <a:pt x="3209" y="2"/>
                </a:lnTo>
                <a:lnTo>
                  <a:pt x="3167" y="0"/>
                </a:lnTo>
                <a:lnTo>
                  <a:pt x="3126" y="14"/>
                </a:lnTo>
                <a:lnTo>
                  <a:pt x="3092" y="44"/>
                </a:lnTo>
                <a:lnTo>
                  <a:pt x="3040" y="108"/>
                </a:lnTo>
                <a:lnTo>
                  <a:pt x="2874" y="289"/>
                </a:lnTo>
                <a:lnTo>
                  <a:pt x="2694" y="455"/>
                </a:lnTo>
                <a:lnTo>
                  <a:pt x="2501" y="604"/>
                </a:lnTo>
                <a:lnTo>
                  <a:pt x="2296" y="737"/>
                </a:lnTo>
                <a:lnTo>
                  <a:pt x="2081" y="848"/>
                </a:lnTo>
                <a:lnTo>
                  <a:pt x="1865" y="930"/>
                </a:lnTo>
                <a:lnTo>
                  <a:pt x="1720" y="970"/>
                </a:lnTo>
                <a:lnTo>
                  <a:pt x="1576" y="997"/>
                </a:lnTo>
                <a:lnTo>
                  <a:pt x="1431" y="1011"/>
                </a:lnTo>
                <a:lnTo>
                  <a:pt x="1286" y="1014"/>
                </a:lnTo>
                <a:lnTo>
                  <a:pt x="1141" y="1003"/>
                </a:lnTo>
                <a:lnTo>
                  <a:pt x="996" y="981"/>
                </a:lnTo>
                <a:lnTo>
                  <a:pt x="851" y="946"/>
                </a:lnTo>
                <a:lnTo>
                  <a:pt x="633" y="871"/>
                </a:lnTo>
                <a:lnTo>
                  <a:pt x="416" y="768"/>
                </a:lnTo>
                <a:lnTo>
                  <a:pt x="823" y="557"/>
                </a:lnTo>
                <a:lnTo>
                  <a:pt x="856" y="530"/>
                </a:lnTo>
                <a:lnTo>
                  <a:pt x="876" y="493"/>
                </a:lnTo>
                <a:lnTo>
                  <a:pt x="881" y="450"/>
                </a:lnTo>
                <a:lnTo>
                  <a:pt x="869" y="407"/>
                </a:lnTo>
                <a:lnTo>
                  <a:pt x="842" y="374"/>
                </a:lnTo>
                <a:lnTo>
                  <a:pt x="805" y="354"/>
                </a:lnTo>
                <a:lnTo>
                  <a:pt x="763" y="349"/>
                </a:lnTo>
                <a:lnTo>
                  <a:pt x="720" y="361"/>
                </a:lnTo>
                <a:lnTo>
                  <a:pt x="45" y="711"/>
                </a:lnTo>
                <a:lnTo>
                  <a:pt x="15" y="742"/>
                </a:lnTo>
                <a:close/>
              </a:path>
            </a:pathLst>
          </a:custGeom>
          <a:solidFill>
            <a:srgbClr val="FFD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srgbClr val="FFFF00"/>
              </a:solidFill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1022ADEF-869E-2133-AE1A-A603C6ECAEA4}"/>
              </a:ext>
            </a:extLst>
          </p:cNvPr>
          <p:cNvSpPr>
            <a:spLocks/>
          </p:cNvSpPr>
          <p:nvPr/>
        </p:nvSpPr>
        <p:spPr bwMode="auto">
          <a:xfrm rot="16860521">
            <a:off x="4205863" y="2639669"/>
            <a:ext cx="2035624" cy="1074578"/>
          </a:xfrm>
          <a:custGeom>
            <a:avLst/>
            <a:gdLst>
              <a:gd name="T0" fmla="+- 0 5635 5620"/>
              <a:gd name="T1" fmla="*/ T0 w 3292"/>
              <a:gd name="T2" fmla="+- 0 964 222"/>
              <a:gd name="T3" fmla="*/ 964 h 1577"/>
              <a:gd name="T4" fmla="+- 0 5620 5620"/>
              <a:gd name="T5" fmla="*/ T4 w 3292"/>
              <a:gd name="T6" fmla="+- 0 1022 222"/>
              <a:gd name="T7" fmla="*/ 1022 h 1577"/>
              <a:gd name="T8" fmla="+- 0 5624 5620"/>
              <a:gd name="T9" fmla="*/ T8 w 3292"/>
              <a:gd name="T10" fmla="+- 0 1059 222"/>
              <a:gd name="T11" fmla="*/ 1059 h 1577"/>
              <a:gd name="T12" fmla="+- 0 5972 5620"/>
              <a:gd name="T13" fmla="*/ T12 w 3292"/>
              <a:gd name="T14" fmla="+- 0 1740 222"/>
              <a:gd name="T15" fmla="*/ 1740 h 1577"/>
              <a:gd name="T16" fmla="+- 0 5999 5620"/>
              <a:gd name="T17" fmla="*/ T16 w 3292"/>
              <a:gd name="T18" fmla="+- 0 1773 222"/>
              <a:gd name="T19" fmla="*/ 1773 h 1577"/>
              <a:gd name="T20" fmla="+- 0 6036 5620"/>
              <a:gd name="T21" fmla="*/ T20 w 3292"/>
              <a:gd name="T22" fmla="+- 0 1793 222"/>
              <a:gd name="T23" fmla="*/ 1793 h 1577"/>
              <a:gd name="T24" fmla="+- 0 6078 5620"/>
              <a:gd name="T25" fmla="*/ T24 w 3292"/>
              <a:gd name="T26" fmla="+- 0 1798 222"/>
              <a:gd name="T27" fmla="*/ 1798 h 1577"/>
              <a:gd name="T28" fmla="+- 0 6121 5620"/>
              <a:gd name="T29" fmla="*/ T28 w 3292"/>
              <a:gd name="T30" fmla="+- 0 1786 222"/>
              <a:gd name="T31" fmla="*/ 1786 h 1577"/>
              <a:gd name="T32" fmla="+- 0 6154 5620"/>
              <a:gd name="T33" fmla="*/ T32 w 3292"/>
              <a:gd name="T34" fmla="+- 0 1759 222"/>
              <a:gd name="T35" fmla="*/ 1759 h 1577"/>
              <a:gd name="T36" fmla="+- 0 6175 5620"/>
              <a:gd name="T37" fmla="*/ T36 w 3292"/>
              <a:gd name="T38" fmla="+- 0 1722 222"/>
              <a:gd name="T39" fmla="*/ 1722 h 1577"/>
              <a:gd name="T40" fmla="+- 0 6180 5620"/>
              <a:gd name="T41" fmla="*/ T40 w 3292"/>
              <a:gd name="T42" fmla="+- 0 1679 222"/>
              <a:gd name="T43" fmla="*/ 1679 h 1577"/>
              <a:gd name="T44" fmla="+- 0 6167 5620"/>
              <a:gd name="T45" fmla="*/ T44 w 3292"/>
              <a:gd name="T46" fmla="+- 0 1636 222"/>
              <a:gd name="T47" fmla="*/ 1636 h 1577"/>
              <a:gd name="T48" fmla="+- 0 5947 5620"/>
              <a:gd name="T49" fmla="*/ T48 w 3292"/>
              <a:gd name="T50" fmla="+- 0 1201 222"/>
              <a:gd name="T51" fmla="*/ 1201 h 1577"/>
              <a:gd name="T52" fmla="+- 0 6124 5620"/>
              <a:gd name="T53" fmla="*/ T52 w 3292"/>
              <a:gd name="T54" fmla="+- 0 1286 222"/>
              <a:gd name="T55" fmla="*/ 1286 h 1577"/>
              <a:gd name="T56" fmla="+- 0 6297 5620"/>
              <a:gd name="T57" fmla="*/ T56 w 3292"/>
              <a:gd name="T58" fmla="+- 0 1353 222"/>
              <a:gd name="T59" fmla="*/ 1353 h 1577"/>
              <a:gd name="T60" fmla="+- 0 6466 5620"/>
              <a:gd name="T61" fmla="*/ T60 w 3292"/>
              <a:gd name="T62" fmla="+- 0 1402 222"/>
              <a:gd name="T63" fmla="*/ 1402 h 1577"/>
              <a:gd name="T64" fmla="+- 0 6631 5620"/>
              <a:gd name="T65" fmla="*/ T64 w 3292"/>
              <a:gd name="T66" fmla="+- 0 1436 222"/>
              <a:gd name="T67" fmla="*/ 1436 h 1577"/>
              <a:gd name="T68" fmla="+- 0 6791 5620"/>
              <a:gd name="T69" fmla="*/ T68 w 3292"/>
              <a:gd name="T70" fmla="+- 0 1455 222"/>
              <a:gd name="T71" fmla="*/ 1455 h 1577"/>
              <a:gd name="T72" fmla="+- 0 6946 5620"/>
              <a:gd name="T73" fmla="*/ T72 w 3292"/>
              <a:gd name="T74" fmla="+- 0 1461 222"/>
              <a:gd name="T75" fmla="*/ 1461 h 1577"/>
              <a:gd name="T76" fmla="+- 0 7096 5620"/>
              <a:gd name="T77" fmla="*/ T76 w 3292"/>
              <a:gd name="T78" fmla="+- 0 1455 222"/>
              <a:gd name="T79" fmla="*/ 1455 h 1577"/>
              <a:gd name="T80" fmla="+- 0 7311 5620"/>
              <a:gd name="T81" fmla="*/ T80 w 3292"/>
              <a:gd name="T82" fmla="+- 0 1426 222"/>
              <a:gd name="T83" fmla="*/ 1426 h 1577"/>
              <a:gd name="T84" fmla="+- 0 7513 5620"/>
              <a:gd name="T85" fmla="*/ T84 w 3292"/>
              <a:gd name="T86" fmla="+- 0 1376 222"/>
              <a:gd name="T87" fmla="*/ 1376 h 1577"/>
              <a:gd name="T88" fmla="+- 0 7700 5620"/>
              <a:gd name="T89" fmla="*/ T88 w 3292"/>
              <a:gd name="T90" fmla="+- 0 1311 222"/>
              <a:gd name="T91" fmla="*/ 1311 h 1577"/>
              <a:gd name="T92" fmla="+- 0 7926 5620"/>
              <a:gd name="T93" fmla="*/ T92 w 3292"/>
              <a:gd name="T94" fmla="+- 0 1207 222"/>
              <a:gd name="T95" fmla="*/ 1207 h 1577"/>
              <a:gd name="T96" fmla="+- 0 8168 5620"/>
              <a:gd name="T97" fmla="*/ T96 w 3292"/>
              <a:gd name="T98" fmla="+- 0 1063 222"/>
              <a:gd name="T99" fmla="*/ 1063 h 1577"/>
              <a:gd name="T100" fmla="+- 0 8368 5620"/>
              <a:gd name="T101" fmla="*/ T100 w 3292"/>
              <a:gd name="T102" fmla="+- 0 919 222"/>
              <a:gd name="T103" fmla="*/ 919 h 1577"/>
              <a:gd name="T104" fmla="+- 0 8555 5620"/>
              <a:gd name="T105" fmla="*/ T104 w 3292"/>
              <a:gd name="T106" fmla="+- 0 760 222"/>
              <a:gd name="T107" fmla="*/ 760 h 1577"/>
              <a:gd name="T108" fmla="+- 0 8729 5620"/>
              <a:gd name="T109" fmla="*/ T108 w 3292"/>
              <a:gd name="T110" fmla="+- 0 587 222"/>
              <a:gd name="T111" fmla="*/ 587 h 1577"/>
              <a:gd name="T112" fmla="+- 0 8889 5620"/>
              <a:gd name="T113" fmla="*/ T112 w 3292"/>
              <a:gd name="T114" fmla="+- 0 399 222"/>
              <a:gd name="T115" fmla="*/ 399 h 1577"/>
              <a:gd name="T116" fmla="+- 0 8911 5620"/>
              <a:gd name="T117" fmla="*/ T116 w 3292"/>
              <a:gd name="T118" fmla="+- 0 318 222"/>
              <a:gd name="T119" fmla="*/ 318 h 1577"/>
              <a:gd name="T120" fmla="+- 0 8897 5620"/>
              <a:gd name="T121" fmla="*/ T120 w 3292"/>
              <a:gd name="T122" fmla="+- 0 278 222"/>
              <a:gd name="T123" fmla="*/ 278 h 1577"/>
              <a:gd name="T124" fmla="+- 0 8867 5620"/>
              <a:gd name="T125" fmla="*/ T124 w 3292"/>
              <a:gd name="T126" fmla="+- 0 244 222"/>
              <a:gd name="T127" fmla="*/ 244 h 1577"/>
              <a:gd name="T128" fmla="+- 0 8829 5620"/>
              <a:gd name="T129" fmla="*/ T128 w 3292"/>
              <a:gd name="T130" fmla="+- 0 224 222"/>
              <a:gd name="T131" fmla="*/ 224 h 1577"/>
              <a:gd name="T132" fmla="+- 0 8787 5620"/>
              <a:gd name="T133" fmla="*/ T132 w 3292"/>
              <a:gd name="T134" fmla="+- 0 222 222"/>
              <a:gd name="T135" fmla="*/ 222 h 1577"/>
              <a:gd name="T136" fmla="+- 0 8746 5620"/>
              <a:gd name="T137" fmla="*/ T136 w 3292"/>
              <a:gd name="T138" fmla="+- 0 236 222"/>
              <a:gd name="T139" fmla="*/ 236 h 1577"/>
              <a:gd name="T140" fmla="+- 0 8712 5620"/>
              <a:gd name="T141" fmla="*/ T140 w 3292"/>
              <a:gd name="T142" fmla="+- 0 266 222"/>
              <a:gd name="T143" fmla="*/ 266 h 1577"/>
              <a:gd name="T144" fmla="+- 0 8660 5620"/>
              <a:gd name="T145" fmla="*/ T144 w 3292"/>
              <a:gd name="T146" fmla="+- 0 330 222"/>
              <a:gd name="T147" fmla="*/ 330 h 1577"/>
              <a:gd name="T148" fmla="+- 0 8494 5620"/>
              <a:gd name="T149" fmla="*/ T148 w 3292"/>
              <a:gd name="T150" fmla="+- 0 511 222"/>
              <a:gd name="T151" fmla="*/ 511 h 1577"/>
              <a:gd name="T152" fmla="+- 0 8314 5620"/>
              <a:gd name="T153" fmla="*/ T152 w 3292"/>
              <a:gd name="T154" fmla="+- 0 677 222"/>
              <a:gd name="T155" fmla="*/ 677 h 1577"/>
              <a:gd name="T156" fmla="+- 0 8121 5620"/>
              <a:gd name="T157" fmla="*/ T156 w 3292"/>
              <a:gd name="T158" fmla="+- 0 826 222"/>
              <a:gd name="T159" fmla="*/ 826 h 1577"/>
              <a:gd name="T160" fmla="+- 0 7916 5620"/>
              <a:gd name="T161" fmla="*/ T160 w 3292"/>
              <a:gd name="T162" fmla="+- 0 959 222"/>
              <a:gd name="T163" fmla="*/ 959 h 1577"/>
              <a:gd name="T164" fmla="+- 0 7701 5620"/>
              <a:gd name="T165" fmla="*/ T164 w 3292"/>
              <a:gd name="T166" fmla="+- 0 1070 222"/>
              <a:gd name="T167" fmla="*/ 1070 h 1577"/>
              <a:gd name="T168" fmla="+- 0 7485 5620"/>
              <a:gd name="T169" fmla="*/ T168 w 3292"/>
              <a:gd name="T170" fmla="+- 0 1152 222"/>
              <a:gd name="T171" fmla="*/ 1152 h 1577"/>
              <a:gd name="T172" fmla="+- 0 7340 5620"/>
              <a:gd name="T173" fmla="*/ T172 w 3292"/>
              <a:gd name="T174" fmla="+- 0 1192 222"/>
              <a:gd name="T175" fmla="*/ 1192 h 1577"/>
              <a:gd name="T176" fmla="+- 0 7196 5620"/>
              <a:gd name="T177" fmla="*/ T176 w 3292"/>
              <a:gd name="T178" fmla="+- 0 1219 222"/>
              <a:gd name="T179" fmla="*/ 1219 h 1577"/>
              <a:gd name="T180" fmla="+- 0 7051 5620"/>
              <a:gd name="T181" fmla="*/ T180 w 3292"/>
              <a:gd name="T182" fmla="+- 0 1233 222"/>
              <a:gd name="T183" fmla="*/ 1233 h 1577"/>
              <a:gd name="T184" fmla="+- 0 6906 5620"/>
              <a:gd name="T185" fmla="*/ T184 w 3292"/>
              <a:gd name="T186" fmla="+- 0 1236 222"/>
              <a:gd name="T187" fmla="*/ 1236 h 1577"/>
              <a:gd name="T188" fmla="+- 0 6761 5620"/>
              <a:gd name="T189" fmla="*/ T188 w 3292"/>
              <a:gd name="T190" fmla="+- 0 1225 222"/>
              <a:gd name="T191" fmla="*/ 1225 h 1577"/>
              <a:gd name="T192" fmla="+- 0 6616 5620"/>
              <a:gd name="T193" fmla="*/ T192 w 3292"/>
              <a:gd name="T194" fmla="+- 0 1203 222"/>
              <a:gd name="T195" fmla="*/ 1203 h 1577"/>
              <a:gd name="T196" fmla="+- 0 6471 5620"/>
              <a:gd name="T197" fmla="*/ T196 w 3292"/>
              <a:gd name="T198" fmla="+- 0 1168 222"/>
              <a:gd name="T199" fmla="*/ 1168 h 1577"/>
              <a:gd name="T200" fmla="+- 0 6253 5620"/>
              <a:gd name="T201" fmla="*/ T200 w 3292"/>
              <a:gd name="T202" fmla="+- 0 1093 222"/>
              <a:gd name="T203" fmla="*/ 1093 h 1577"/>
              <a:gd name="T204" fmla="+- 0 6036 5620"/>
              <a:gd name="T205" fmla="*/ T204 w 3292"/>
              <a:gd name="T206" fmla="+- 0 990 222"/>
              <a:gd name="T207" fmla="*/ 990 h 1577"/>
              <a:gd name="T208" fmla="+- 0 6443 5620"/>
              <a:gd name="T209" fmla="*/ T208 w 3292"/>
              <a:gd name="T210" fmla="+- 0 779 222"/>
              <a:gd name="T211" fmla="*/ 779 h 1577"/>
              <a:gd name="T212" fmla="+- 0 6476 5620"/>
              <a:gd name="T213" fmla="*/ T212 w 3292"/>
              <a:gd name="T214" fmla="+- 0 752 222"/>
              <a:gd name="T215" fmla="*/ 752 h 1577"/>
              <a:gd name="T216" fmla="+- 0 6496 5620"/>
              <a:gd name="T217" fmla="*/ T216 w 3292"/>
              <a:gd name="T218" fmla="+- 0 715 222"/>
              <a:gd name="T219" fmla="*/ 715 h 1577"/>
              <a:gd name="T220" fmla="+- 0 6501 5620"/>
              <a:gd name="T221" fmla="*/ T220 w 3292"/>
              <a:gd name="T222" fmla="+- 0 672 222"/>
              <a:gd name="T223" fmla="*/ 672 h 1577"/>
              <a:gd name="T224" fmla="+- 0 6489 5620"/>
              <a:gd name="T225" fmla="*/ T224 w 3292"/>
              <a:gd name="T226" fmla="+- 0 629 222"/>
              <a:gd name="T227" fmla="*/ 629 h 1577"/>
              <a:gd name="T228" fmla="+- 0 6462 5620"/>
              <a:gd name="T229" fmla="*/ T228 w 3292"/>
              <a:gd name="T230" fmla="+- 0 596 222"/>
              <a:gd name="T231" fmla="*/ 596 h 1577"/>
              <a:gd name="T232" fmla="+- 0 6425 5620"/>
              <a:gd name="T233" fmla="*/ T232 w 3292"/>
              <a:gd name="T234" fmla="+- 0 576 222"/>
              <a:gd name="T235" fmla="*/ 576 h 1577"/>
              <a:gd name="T236" fmla="+- 0 6383 5620"/>
              <a:gd name="T237" fmla="*/ T236 w 3292"/>
              <a:gd name="T238" fmla="+- 0 571 222"/>
              <a:gd name="T239" fmla="*/ 571 h 1577"/>
              <a:gd name="T240" fmla="+- 0 6340 5620"/>
              <a:gd name="T241" fmla="*/ T240 w 3292"/>
              <a:gd name="T242" fmla="+- 0 583 222"/>
              <a:gd name="T243" fmla="*/ 583 h 1577"/>
              <a:gd name="T244" fmla="+- 0 5665 5620"/>
              <a:gd name="T245" fmla="*/ T244 w 3292"/>
              <a:gd name="T246" fmla="+- 0 933 222"/>
              <a:gd name="T247" fmla="*/ 933 h 1577"/>
              <a:gd name="T248" fmla="+- 0 5635 5620"/>
              <a:gd name="T249" fmla="*/ T248 w 3292"/>
              <a:gd name="T250" fmla="+- 0 964 222"/>
              <a:gd name="T251" fmla="*/ 964 h 15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</a:cxnLst>
            <a:rect l="0" t="0" r="r" b="b"/>
            <a:pathLst>
              <a:path w="3292" h="1577">
                <a:moveTo>
                  <a:pt x="15" y="742"/>
                </a:moveTo>
                <a:lnTo>
                  <a:pt x="0" y="800"/>
                </a:lnTo>
                <a:lnTo>
                  <a:pt x="4" y="837"/>
                </a:lnTo>
                <a:lnTo>
                  <a:pt x="352" y="1518"/>
                </a:lnTo>
                <a:lnTo>
                  <a:pt x="379" y="1551"/>
                </a:lnTo>
                <a:lnTo>
                  <a:pt x="416" y="1571"/>
                </a:lnTo>
                <a:lnTo>
                  <a:pt x="458" y="1576"/>
                </a:lnTo>
                <a:lnTo>
                  <a:pt x="501" y="1564"/>
                </a:lnTo>
                <a:lnTo>
                  <a:pt x="534" y="1537"/>
                </a:lnTo>
                <a:lnTo>
                  <a:pt x="555" y="1500"/>
                </a:lnTo>
                <a:lnTo>
                  <a:pt x="560" y="1457"/>
                </a:lnTo>
                <a:lnTo>
                  <a:pt x="547" y="1414"/>
                </a:lnTo>
                <a:lnTo>
                  <a:pt x="327" y="979"/>
                </a:lnTo>
                <a:lnTo>
                  <a:pt x="504" y="1064"/>
                </a:lnTo>
                <a:lnTo>
                  <a:pt x="677" y="1131"/>
                </a:lnTo>
                <a:lnTo>
                  <a:pt x="846" y="1180"/>
                </a:lnTo>
                <a:lnTo>
                  <a:pt x="1011" y="1214"/>
                </a:lnTo>
                <a:lnTo>
                  <a:pt x="1171" y="1233"/>
                </a:lnTo>
                <a:lnTo>
                  <a:pt x="1326" y="1239"/>
                </a:lnTo>
                <a:lnTo>
                  <a:pt x="1476" y="1233"/>
                </a:lnTo>
                <a:lnTo>
                  <a:pt x="1691" y="1204"/>
                </a:lnTo>
                <a:lnTo>
                  <a:pt x="1893" y="1154"/>
                </a:lnTo>
                <a:lnTo>
                  <a:pt x="2080" y="1089"/>
                </a:lnTo>
                <a:lnTo>
                  <a:pt x="2306" y="985"/>
                </a:lnTo>
                <a:lnTo>
                  <a:pt x="2548" y="841"/>
                </a:lnTo>
                <a:lnTo>
                  <a:pt x="2748" y="697"/>
                </a:lnTo>
                <a:lnTo>
                  <a:pt x="2935" y="538"/>
                </a:lnTo>
                <a:lnTo>
                  <a:pt x="3109" y="365"/>
                </a:lnTo>
                <a:lnTo>
                  <a:pt x="3269" y="177"/>
                </a:lnTo>
                <a:lnTo>
                  <a:pt x="3291" y="96"/>
                </a:lnTo>
                <a:lnTo>
                  <a:pt x="3277" y="56"/>
                </a:lnTo>
                <a:lnTo>
                  <a:pt x="3247" y="22"/>
                </a:lnTo>
                <a:lnTo>
                  <a:pt x="3209" y="2"/>
                </a:lnTo>
                <a:lnTo>
                  <a:pt x="3167" y="0"/>
                </a:lnTo>
                <a:lnTo>
                  <a:pt x="3126" y="14"/>
                </a:lnTo>
                <a:lnTo>
                  <a:pt x="3092" y="44"/>
                </a:lnTo>
                <a:lnTo>
                  <a:pt x="3040" y="108"/>
                </a:lnTo>
                <a:lnTo>
                  <a:pt x="2874" y="289"/>
                </a:lnTo>
                <a:lnTo>
                  <a:pt x="2694" y="455"/>
                </a:lnTo>
                <a:lnTo>
                  <a:pt x="2501" y="604"/>
                </a:lnTo>
                <a:lnTo>
                  <a:pt x="2296" y="737"/>
                </a:lnTo>
                <a:lnTo>
                  <a:pt x="2081" y="848"/>
                </a:lnTo>
                <a:lnTo>
                  <a:pt x="1865" y="930"/>
                </a:lnTo>
                <a:lnTo>
                  <a:pt x="1720" y="970"/>
                </a:lnTo>
                <a:lnTo>
                  <a:pt x="1576" y="997"/>
                </a:lnTo>
                <a:lnTo>
                  <a:pt x="1431" y="1011"/>
                </a:lnTo>
                <a:lnTo>
                  <a:pt x="1286" y="1014"/>
                </a:lnTo>
                <a:lnTo>
                  <a:pt x="1141" y="1003"/>
                </a:lnTo>
                <a:lnTo>
                  <a:pt x="996" y="981"/>
                </a:lnTo>
                <a:lnTo>
                  <a:pt x="851" y="946"/>
                </a:lnTo>
                <a:lnTo>
                  <a:pt x="633" y="871"/>
                </a:lnTo>
                <a:lnTo>
                  <a:pt x="416" y="768"/>
                </a:lnTo>
                <a:lnTo>
                  <a:pt x="823" y="557"/>
                </a:lnTo>
                <a:lnTo>
                  <a:pt x="856" y="530"/>
                </a:lnTo>
                <a:lnTo>
                  <a:pt x="876" y="493"/>
                </a:lnTo>
                <a:lnTo>
                  <a:pt x="881" y="450"/>
                </a:lnTo>
                <a:lnTo>
                  <a:pt x="869" y="407"/>
                </a:lnTo>
                <a:lnTo>
                  <a:pt x="842" y="374"/>
                </a:lnTo>
                <a:lnTo>
                  <a:pt x="805" y="354"/>
                </a:lnTo>
                <a:lnTo>
                  <a:pt x="763" y="349"/>
                </a:lnTo>
                <a:lnTo>
                  <a:pt x="720" y="361"/>
                </a:lnTo>
                <a:lnTo>
                  <a:pt x="45" y="711"/>
                </a:lnTo>
                <a:lnTo>
                  <a:pt x="15" y="742"/>
                </a:lnTo>
                <a:close/>
              </a:path>
            </a:pathLst>
          </a:custGeom>
          <a:solidFill>
            <a:srgbClr val="FFD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srgbClr val="FFFF00"/>
              </a:solidFill>
            </a:endParaRPr>
          </a:p>
        </p:txBody>
      </p:sp>
      <p:sp>
        <p:nvSpPr>
          <p:cNvPr id="8" name="Rectangle 201">
            <a:extLst>
              <a:ext uri="{FF2B5EF4-FFF2-40B4-BE49-F238E27FC236}">
                <a16:creationId xmlns:a16="http://schemas.microsoft.com/office/drawing/2014/main" id="{F898E28F-E0AB-BFA3-D0E6-F2504C247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1" y="2604154"/>
            <a:ext cx="4235450" cy="5654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6F8DB319-AEBF-827A-6AB7-97939445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" y="682534"/>
            <a:ext cx="183070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4">
            <a:extLst>
              <a:ext uri="{FF2B5EF4-FFF2-40B4-BE49-F238E27FC236}">
                <a16:creationId xmlns:a16="http://schemas.microsoft.com/office/drawing/2014/main" id="{29A4C395-2687-B8DE-F364-0BBC29C8A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1" y="2596066"/>
            <a:ext cx="4235450" cy="564450"/>
          </a:xfrm>
          <a:prstGeom prst="rect">
            <a:avLst/>
          </a:prstGeom>
          <a:noFill/>
          <a:ln w="38100">
            <a:solidFill>
              <a:srgbClr val="F6A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b" anchorCtr="0" upright="1">
            <a:noAutofit/>
          </a:bodyPr>
          <a:lstStyle/>
          <a:p>
            <a:pPr marL="163195" algn="ctr">
              <a:spcBef>
                <a:spcPts val="1795"/>
              </a:spcBef>
              <a:spcAft>
                <a:spcPts val="0"/>
              </a:spcAft>
            </a:pPr>
            <a:r>
              <a:rPr lang="it-IT" spc="13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NON</a:t>
            </a:r>
            <a:r>
              <a:rPr lang="it-IT" spc="58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it-IT" spc="14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PERDERTI</a:t>
            </a:r>
            <a:r>
              <a:rPr lang="it-IT" spc="555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it-IT" spc="17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NESSUNA</a:t>
            </a:r>
            <a:r>
              <a:rPr lang="it-IT" spc="60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it-IT" spc="15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NOVITÀ! ISCRIVITI ALLE NOSTRE PAGINE!</a:t>
            </a:r>
          </a:p>
        </p:txBody>
      </p:sp>
      <p:sp>
        <p:nvSpPr>
          <p:cNvPr id="21" name="Rectangle 70">
            <a:extLst>
              <a:ext uri="{FF2B5EF4-FFF2-40B4-BE49-F238E27FC236}">
                <a16:creationId xmlns:a16="http://schemas.microsoft.com/office/drawing/2014/main" id="{AF9F889D-D743-9637-A5E6-44E29696E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6465" y="230019"/>
            <a:ext cx="5305990" cy="1277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A240D54E-DDAA-5ABD-D43C-57AEF3E181AD}"/>
              </a:ext>
            </a:extLst>
          </p:cNvPr>
          <p:cNvSpPr/>
          <p:nvPr/>
        </p:nvSpPr>
        <p:spPr>
          <a:xfrm>
            <a:off x="6716465" y="141853"/>
            <a:ext cx="4609595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Pagine </a:t>
            </a:r>
            <a:r>
              <a:rPr lang="it-IT" sz="52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Aulaweb</a:t>
            </a:r>
            <a:endParaRPr lang="it-IT" sz="5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3" name="Rectangle 69">
            <a:extLst>
              <a:ext uri="{FF2B5EF4-FFF2-40B4-BE49-F238E27FC236}">
                <a16:creationId xmlns:a16="http://schemas.microsoft.com/office/drawing/2014/main" id="{B1A5B4BB-E53E-0E8D-A8B6-E7EF06E18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6465" y="232593"/>
            <a:ext cx="5305990" cy="1277688"/>
          </a:xfrm>
          <a:prstGeom prst="rect">
            <a:avLst/>
          </a:prstGeom>
          <a:noFill/>
          <a:ln w="38100">
            <a:solidFill>
              <a:srgbClr val="F6A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3CA834B7-B67B-BD10-1703-72AACE76A129}"/>
              </a:ext>
            </a:extLst>
          </p:cNvPr>
          <p:cNvSpPr/>
          <p:nvPr/>
        </p:nvSpPr>
        <p:spPr>
          <a:xfrm>
            <a:off x="7616422" y="684646"/>
            <a:ext cx="4422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200" b="1" cap="none" spc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CC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 Pagine Social</a:t>
            </a:r>
          </a:p>
        </p:txBody>
      </p:sp>
      <p:sp>
        <p:nvSpPr>
          <p:cNvPr id="25" name="Text Box 204">
            <a:extLst>
              <a:ext uri="{FF2B5EF4-FFF2-40B4-BE49-F238E27FC236}">
                <a16:creationId xmlns:a16="http://schemas.microsoft.com/office/drawing/2014/main" id="{79103981-5B68-4F83-4028-B0F120C5B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735" y="3484324"/>
            <a:ext cx="4235450" cy="292519"/>
          </a:xfrm>
          <a:prstGeom prst="rect">
            <a:avLst/>
          </a:prstGeom>
          <a:noFill/>
          <a:ln w="38100">
            <a:solidFill>
              <a:srgbClr val="F6A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b" anchorCtr="0" upright="1">
            <a:noAutofit/>
          </a:bodyPr>
          <a:lstStyle/>
          <a:p>
            <a:pPr marL="163195" algn="ctr">
              <a:spcBef>
                <a:spcPts val="1795"/>
              </a:spcBef>
              <a:spcAft>
                <a:spcPts val="0"/>
              </a:spcAft>
            </a:pPr>
            <a:r>
              <a:rPr lang="it-IT" spc="13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E SEGUICI SU INSTAGRAM!</a:t>
            </a:r>
            <a:endParaRPr lang="it-IT" spc="15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B299E89D-228E-81BD-C5B7-D79D9D974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433" y="4839197"/>
            <a:ext cx="5127522" cy="1710638"/>
          </a:xfrm>
          <a:prstGeom prst="rect">
            <a:avLst/>
          </a:prstGeom>
        </p:spPr>
      </p:pic>
      <p:pic>
        <p:nvPicPr>
          <p:cNvPr id="10" name="Immagine 9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079930FB-8F70-C64A-7DFC-485C8A048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08" y="4144016"/>
            <a:ext cx="6459254" cy="20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17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9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1">
            <a:extLst>
              <a:ext uri="{FF2B5EF4-FFF2-40B4-BE49-F238E27FC236}">
                <a16:creationId xmlns:a16="http://schemas.microsoft.com/office/drawing/2014/main" id="{CE2976E9-91DF-3387-BAAE-52D8B8F2A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398" y="2495550"/>
            <a:ext cx="5038725" cy="16221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6" name="Text Box 204">
            <a:extLst>
              <a:ext uri="{FF2B5EF4-FFF2-40B4-BE49-F238E27FC236}">
                <a16:creationId xmlns:a16="http://schemas.microsoft.com/office/drawing/2014/main" id="{3E72FDDC-9D28-39C6-7B69-A90A367F6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398" y="2495550"/>
            <a:ext cx="5038724" cy="1622170"/>
          </a:xfrm>
          <a:prstGeom prst="rect">
            <a:avLst/>
          </a:prstGeom>
          <a:noFill/>
          <a:ln w="38100">
            <a:solidFill>
              <a:srgbClr val="F6A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63195" algn="ctr">
              <a:spcBef>
                <a:spcPts val="1795"/>
              </a:spcBef>
            </a:pPr>
            <a:r>
              <a:rPr lang="it-IT" spc="130" dirty="0">
                <a:latin typeface="Trebuchet MS"/>
                <a:ea typeface="Calibri"/>
              </a:rPr>
              <a:t>RICEVIMENTI DI SUPPORTO ALLA COMPILAZIONE DEL PIANO (dal 2 al 18 ottobre)</a:t>
            </a:r>
            <a:endParaRPr lang="it-IT" spc="13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163195" algn="ctr">
              <a:spcBef>
                <a:spcPts val="1795"/>
              </a:spcBef>
            </a:pPr>
            <a:r>
              <a:rPr lang="it-IT" spc="130" dirty="0">
                <a:latin typeface="Trebuchet MS"/>
                <a:ea typeface="Calibri"/>
              </a:rPr>
              <a:t>Lunedì, Martedì, Mercoledì ore: 11:00 – 13:00</a:t>
            </a:r>
          </a:p>
          <a:p>
            <a:pPr marL="163195" algn="ctr">
              <a:spcBef>
                <a:spcPts val="1795"/>
              </a:spcBef>
            </a:pPr>
            <a:r>
              <a:rPr lang="it-IT" spc="130" dirty="0">
                <a:latin typeface="Trebuchet MS"/>
                <a:ea typeface="Calibri"/>
              </a:rPr>
              <a:t>                    </a:t>
            </a:r>
          </a:p>
          <a:p>
            <a:pPr marL="163195" algn="ctr">
              <a:spcBef>
                <a:spcPts val="1795"/>
              </a:spcBef>
            </a:pPr>
            <a:endParaRPr lang="it-IT" b="1" dirty="0">
              <a:solidFill>
                <a:srgbClr val="333333"/>
              </a:solidFill>
              <a:effectLst/>
              <a:latin typeface="Fira Sans"/>
              <a:ea typeface="Calibri" panose="020F0502020204030204" pitchFamily="34" charset="0"/>
            </a:endParaRPr>
          </a:p>
        </p:txBody>
      </p:sp>
      <p:sp>
        <p:nvSpPr>
          <p:cNvPr id="4" name="Rectangle 201">
            <a:extLst>
              <a:ext uri="{FF2B5EF4-FFF2-40B4-BE49-F238E27FC236}">
                <a16:creationId xmlns:a16="http://schemas.microsoft.com/office/drawing/2014/main" id="{09FE1311-5021-97D7-2A9A-0AD6BEB00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45" y="1472591"/>
            <a:ext cx="5049161" cy="21440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2" name="Text Box 32">
            <a:extLst>
              <a:ext uri="{FF2B5EF4-FFF2-40B4-BE49-F238E27FC236}">
                <a16:creationId xmlns:a16="http://schemas.microsoft.com/office/drawing/2014/main" id="{0985F934-6DDD-A4B0-1A5A-3C47EEFB1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286" y="223205"/>
            <a:ext cx="6900864" cy="125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25"/>
              </a:spcBef>
            </a:pPr>
            <a:r>
              <a:rPr lang="it-IT" sz="3600" i="1">
                <a:solidFill>
                  <a:srgbClr val="FFD733"/>
                </a:solidFill>
                <a:effectLst/>
                <a:latin typeface="Trebuchet MS"/>
                <a:ea typeface="Calibri" panose="020F0502020204030204" pitchFamily="34" charset="0"/>
              </a:rPr>
              <a:t>E se hai bisogno di una mano: vieni a trovarci allo sportello!</a:t>
            </a:r>
            <a:endParaRPr lang="it-IT" sz="3600">
              <a:effectLst/>
              <a:latin typeface="Trebuchet MS"/>
              <a:ea typeface="Calibri" panose="020F0502020204030204" pitchFamily="34" charset="0"/>
            </a:endParaRPr>
          </a:p>
        </p:txBody>
      </p:sp>
      <p:sp>
        <p:nvSpPr>
          <p:cNvPr id="3" name="Text Box 204">
            <a:extLst>
              <a:ext uri="{FF2B5EF4-FFF2-40B4-BE49-F238E27FC236}">
                <a16:creationId xmlns:a16="http://schemas.microsoft.com/office/drawing/2014/main" id="{2EC42C15-BDCB-0502-5B3C-F22DF5B2A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46" y="1472591"/>
            <a:ext cx="5038724" cy="2144087"/>
          </a:xfrm>
          <a:prstGeom prst="rect">
            <a:avLst/>
          </a:prstGeom>
          <a:noFill/>
          <a:ln w="38100">
            <a:solidFill>
              <a:srgbClr val="F6A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63195" algn="ctr">
              <a:spcBef>
                <a:spcPts val="1795"/>
              </a:spcBef>
            </a:pPr>
            <a:r>
              <a:rPr lang="it-IT" spc="130" dirty="0">
                <a:latin typeface="Trebuchet MS"/>
                <a:ea typeface="Calibri"/>
              </a:rPr>
              <a:t>RICEVIMENTI ORDINARI</a:t>
            </a:r>
            <a:endParaRPr lang="it-IT" spc="13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163195" algn="ctr">
              <a:spcBef>
                <a:spcPts val="1795"/>
              </a:spcBef>
            </a:pPr>
            <a:r>
              <a:rPr lang="it-IT" spc="130" dirty="0">
                <a:latin typeface="Trebuchet MS"/>
                <a:ea typeface="Calibri"/>
              </a:rPr>
              <a:t> Martedì, Mercoledì, Giovedì  ore: 13:00-14:00</a:t>
            </a:r>
          </a:p>
          <a:p>
            <a:pPr marL="163195" algn="ctr">
              <a:spcBef>
                <a:spcPts val="1795"/>
              </a:spcBef>
            </a:pPr>
            <a:r>
              <a:rPr lang="it-IT" spc="130" dirty="0">
                <a:effectLst/>
                <a:latin typeface="Trebuchet MS"/>
                <a:ea typeface="Calibri"/>
              </a:rPr>
              <a:t>Terzo piano Piazza Studenti</a:t>
            </a:r>
            <a:br>
              <a:rPr lang="it-IT" spc="130" dirty="0">
                <a:latin typeface="Trebuchet MS"/>
                <a:ea typeface="Calibri"/>
              </a:rPr>
            </a:br>
            <a:r>
              <a:rPr lang="it-IT" spc="130" dirty="0">
                <a:latin typeface="Trebuchet MS"/>
                <a:ea typeface="Calibri"/>
              </a:rPr>
              <a:t>Teams (su appuntamento): Smart </a:t>
            </a:r>
            <a:r>
              <a:rPr lang="it-IT" spc="130" dirty="0" err="1">
                <a:latin typeface="Trebuchet MS"/>
                <a:ea typeface="Calibri"/>
              </a:rPr>
              <a:t>together</a:t>
            </a:r>
            <a:r>
              <a:rPr lang="it-IT" spc="130" dirty="0">
                <a:latin typeface="Trebuchet MS"/>
                <a:ea typeface="Calibri"/>
              </a:rPr>
              <a:t> codice </a:t>
            </a:r>
            <a:r>
              <a:rPr lang="it-IT" b="1" spc="130" dirty="0">
                <a:solidFill>
                  <a:srgbClr val="333333"/>
                </a:solidFill>
                <a:ea typeface="+mn-lt"/>
                <a:cs typeface="+mn-lt"/>
              </a:rPr>
              <a:t>TI03TF9</a:t>
            </a:r>
            <a:endParaRPr lang="it-IT" spc="150" dirty="0">
              <a:effectLst/>
              <a:latin typeface="Trebuchet MS"/>
              <a:ea typeface="Calibri"/>
            </a:endParaRP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F18BA73D-2A41-CC0F-B1E8-45406B02B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96" y="4434993"/>
            <a:ext cx="183070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FBD613C1-D0E2-7D90-C557-359CB3C82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3" y="4111404"/>
            <a:ext cx="3695698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1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01472" y="1633595"/>
            <a:ext cx="10440260" cy="4479233"/>
          </a:xfrm>
        </p:spPr>
        <p:txBody>
          <a:bodyPr>
            <a:normAutofit/>
          </a:bodyPr>
          <a:lstStyle/>
          <a:p>
            <a:pPr algn="l"/>
            <a:endParaRPr lang="it-IT">
              <a:solidFill>
                <a:schemeClr val="tx1"/>
              </a:solidFill>
            </a:endParaRPr>
          </a:p>
          <a:p>
            <a:pPr algn="l"/>
            <a:r>
              <a:rPr lang="it-IT">
                <a:solidFill>
                  <a:schemeClr val="tx1"/>
                </a:solidFill>
              </a:rPr>
              <a:t>La compilazione del piano di studi è obbligatoria</a:t>
            </a:r>
            <a:r>
              <a:rPr lang="it-IT" b="1">
                <a:solidFill>
                  <a:schemeClr val="tx1"/>
                </a:solidFill>
              </a:rPr>
              <a:t> </a:t>
            </a:r>
            <a:r>
              <a:rPr lang="it-IT">
                <a:solidFill>
                  <a:schemeClr val="tx1"/>
                </a:solidFill>
              </a:rPr>
              <a:t>per </a:t>
            </a:r>
            <a:r>
              <a:rPr lang="it-IT" b="1">
                <a:solidFill>
                  <a:schemeClr val="tx1"/>
                </a:solidFill>
              </a:rPr>
              <a:t>tutti gli studenti</a:t>
            </a:r>
          </a:p>
          <a:p>
            <a:pPr algn="l"/>
            <a:endParaRPr lang="it-IT">
              <a:solidFill>
                <a:schemeClr val="tx1"/>
              </a:solidFill>
            </a:endParaRPr>
          </a:p>
          <a:p>
            <a:pPr algn="l"/>
            <a:r>
              <a:rPr lang="it-IT">
                <a:solidFill>
                  <a:schemeClr val="tx1"/>
                </a:solidFill>
              </a:rPr>
              <a:t>La mancanza del piano di studi annuale </a:t>
            </a:r>
            <a:r>
              <a:rPr lang="it-IT" b="1">
                <a:solidFill>
                  <a:schemeClr val="tx1"/>
                </a:solidFill>
              </a:rPr>
              <a:t>impedisce l’iscrizione agli esami </a:t>
            </a:r>
            <a:r>
              <a:rPr lang="it-IT">
                <a:solidFill>
                  <a:schemeClr val="tx1"/>
                </a:solidFill>
              </a:rPr>
              <a:t>dell’anno accademico in corso</a:t>
            </a:r>
          </a:p>
          <a:p>
            <a:pPr algn="l"/>
            <a:endParaRPr lang="it-IT">
              <a:solidFill>
                <a:schemeClr val="tx1"/>
              </a:solidFill>
            </a:endParaRPr>
          </a:p>
          <a:p>
            <a:pPr algn="l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70280" y="65315"/>
            <a:ext cx="8673737" cy="940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Il Piano di studi: chi</a:t>
            </a:r>
            <a:r>
              <a:rPr kumimoji="0" lang="it-IT" sz="40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e perché?</a:t>
            </a:r>
            <a:endParaRPr kumimoji="0" lang="it-IT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42358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0148" y="89307"/>
            <a:ext cx="10349060" cy="1433777"/>
          </a:xfrm>
        </p:spPr>
        <p:txBody>
          <a:bodyPr>
            <a:normAutofit/>
          </a:bodyPr>
          <a:lstStyle/>
          <a:p>
            <a:pPr algn="l"/>
            <a:r>
              <a:rPr lang="it-IT" sz="4000" b="1"/>
              <a:t>I criteri  per costruire un buon Piano di Studi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1933" y="1526875"/>
            <a:ext cx="11440129" cy="4580628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endParaRPr lang="it-IT" i="1"/>
          </a:p>
          <a:p>
            <a:pPr marL="457200" indent="-457200" algn="l">
              <a:buFont typeface="+mj-lt"/>
              <a:buAutoNum type="arabicPeriod"/>
            </a:pPr>
            <a:r>
              <a:rPr lang="it-IT" sz="2800">
                <a:solidFill>
                  <a:schemeClr val="tx1"/>
                </a:solidFill>
              </a:rPr>
              <a:t>Funzionale a insegnamenti successivi </a:t>
            </a:r>
            <a:endParaRPr lang="it-IT" sz="280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 sz="2800">
                <a:solidFill>
                  <a:schemeClr val="tx1"/>
                </a:solidFill>
              </a:rPr>
              <a:t>Bilanciamento dell’impegno tra i vari anni</a:t>
            </a:r>
            <a:endParaRPr lang="it-IT" sz="280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 sz="2800">
                <a:solidFill>
                  <a:schemeClr val="tx1"/>
                </a:solidFill>
              </a:rPr>
              <a:t>Interessi personali</a:t>
            </a:r>
            <a:endParaRPr lang="it-IT" sz="280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 sz="2800">
                <a:solidFill>
                  <a:schemeClr val="tx1"/>
                </a:solidFill>
              </a:rPr>
              <a:t>Esperienza di mobilità internazionale (Erasmus+, </a:t>
            </a:r>
            <a:r>
              <a:rPr lang="it-IT" sz="2800" err="1">
                <a:solidFill>
                  <a:schemeClr val="tx1"/>
                </a:solidFill>
              </a:rPr>
              <a:t>Cinda</a:t>
            </a:r>
            <a:r>
              <a:rPr lang="it-IT" sz="2800">
                <a:solidFill>
                  <a:schemeClr val="tx1"/>
                </a:solidFill>
              </a:rPr>
              <a:t>, ecc.)</a:t>
            </a:r>
            <a:endParaRPr lang="it-IT" sz="280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 sz="2800">
                <a:solidFill>
                  <a:schemeClr val="tx1"/>
                </a:solidFill>
              </a:rPr>
              <a:t>Creazione di un profilo professionale </a:t>
            </a:r>
            <a:endParaRPr lang="it-IT" sz="280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 sz="2800">
                <a:solidFill>
                  <a:schemeClr val="tx1"/>
                </a:solidFill>
              </a:rPr>
              <a:t>Iscrizione alla Laurea Magistrale</a:t>
            </a:r>
            <a:endParaRPr lang="it-IT" sz="2800">
              <a:solidFill>
                <a:schemeClr val="tx1"/>
              </a:solidFill>
              <a:cs typeface="Calibri"/>
            </a:endParaRPr>
          </a:p>
          <a:p>
            <a:pPr algn="l"/>
            <a:endParaRPr lang="it-IT" sz="2200">
              <a:solidFill>
                <a:schemeClr val="tx1"/>
              </a:solidFill>
            </a:endParaRPr>
          </a:p>
          <a:p>
            <a:pPr algn="l"/>
            <a:endParaRPr lang="it-IT"/>
          </a:p>
          <a:p>
            <a:pPr algn="l"/>
            <a:endParaRPr lang="it-IT">
              <a:solidFill>
                <a:schemeClr val="tx1"/>
              </a:solidFill>
            </a:endParaRPr>
          </a:p>
          <a:p>
            <a:pPr algn="l"/>
            <a:endParaRPr lang="it-IT"/>
          </a:p>
          <a:p>
            <a:pPr algn="l"/>
            <a:endParaRPr lang="it-IT">
              <a:solidFill>
                <a:schemeClr val="tx1"/>
              </a:solidFill>
            </a:endParaRPr>
          </a:p>
          <a:p>
            <a:pPr algn="l"/>
            <a:endParaRPr lang="it-IT"/>
          </a:p>
          <a:p>
            <a:pPr algn="l"/>
            <a:endParaRPr lang="it-IT" i="1"/>
          </a:p>
          <a:p>
            <a:pPr algn="l"/>
            <a:endParaRPr lang="it-IT"/>
          </a:p>
          <a:p>
            <a:pPr lvl="0" algn="l"/>
            <a:endParaRPr lang="it-IT"/>
          </a:p>
          <a:p>
            <a:pPr algn="l"/>
            <a:endParaRPr lang="it-IT" b="1"/>
          </a:p>
          <a:p>
            <a:endParaRPr lang="it-IT"/>
          </a:p>
          <a:p>
            <a:pPr algn="l"/>
            <a:endParaRPr lang="it-IT"/>
          </a:p>
          <a:p>
            <a:pPr algn="l"/>
            <a:endParaRPr lang="it-IT"/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6693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3007B66-ECB8-46BE-B1C3-E2F393D1C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72" y="0"/>
            <a:ext cx="9544592" cy="1470025"/>
          </a:xfrm>
        </p:spPr>
        <p:txBody>
          <a:bodyPr>
            <a:normAutofit/>
          </a:bodyPr>
          <a:lstStyle/>
          <a:p>
            <a:pPr algn="l"/>
            <a:r>
              <a:rPr lang="it-IT" b="1"/>
              <a:t>Premialità temporale decrescente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A2BB1F18-9601-4818-9806-72C35293E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687" y="2126120"/>
            <a:ext cx="11449634" cy="39605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/>
          </a:p>
          <a:p>
            <a:pPr marL="0" indent="0" algn="l">
              <a:buNone/>
            </a:pPr>
            <a:r>
              <a:rPr lang="it-IT">
                <a:solidFill>
                  <a:schemeClr val="tx1"/>
                </a:solidFill>
              </a:rPr>
              <a:t>In sede di laurea viene riconosciuto un bonus (punti aggiuntivi) pari a:</a:t>
            </a:r>
          </a:p>
          <a:p>
            <a:pPr marL="0" indent="0" algn="l">
              <a:buNone/>
            </a:pPr>
            <a:r>
              <a:rPr lang="it-IT" b="1">
                <a:solidFill>
                  <a:schemeClr val="tx1"/>
                </a:solidFill>
              </a:rPr>
              <a:t>• 3 punti </a:t>
            </a:r>
            <a:r>
              <a:rPr lang="it-IT">
                <a:solidFill>
                  <a:schemeClr val="tx1"/>
                </a:solidFill>
              </a:rPr>
              <a:t>per chi si laurea nella</a:t>
            </a:r>
            <a:r>
              <a:rPr lang="it-IT" b="1">
                <a:solidFill>
                  <a:schemeClr val="tx1"/>
                </a:solidFill>
              </a:rPr>
              <a:t> sessione estiva del terzo anno</a:t>
            </a:r>
          </a:p>
          <a:p>
            <a:pPr marL="0" indent="0" algn="l">
              <a:buNone/>
            </a:pPr>
            <a:r>
              <a:rPr lang="it-IT" b="1">
                <a:solidFill>
                  <a:schemeClr val="tx1"/>
                </a:solidFill>
              </a:rPr>
              <a:t>• 2 punti </a:t>
            </a:r>
            <a:r>
              <a:rPr lang="it-IT">
                <a:solidFill>
                  <a:schemeClr val="tx1"/>
                </a:solidFill>
              </a:rPr>
              <a:t>per chi si laurea nella</a:t>
            </a:r>
            <a:r>
              <a:rPr lang="it-IT" b="1">
                <a:solidFill>
                  <a:schemeClr val="tx1"/>
                </a:solidFill>
              </a:rPr>
              <a:t> sessione autunnale del terzo anno</a:t>
            </a:r>
          </a:p>
          <a:p>
            <a:pPr marL="0" indent="0" algn="l">
              <a:buNone/>
            </a:pPr>
            <a:r>
              <a:rPr lang="it-IT" b="1">
                <a:solidFill>
                  <a:schemeClr val="tx1"/>
                </a:solidFill>
              </a:rPr>
              <a:t>• 1 punto </a:t>
            </a:r>
            <a:r>
              <a:rPr lang="it-IT">
                <a:solidFill>
                  <a:schemeClr val="tx1"/>
                </a:solidFill>
              </a:rPr>
              <a:t>per chi si laurea nella </a:t>
            </a:r>
            <a:r>
              <a:rPr lang="it-IT" b="1">
                <a:solidFill>
                  <a:schemeClr val="tx1"/>
                </a:solidFill>
              </a:rPr>
              <a:t>sessione invernale del terzo anno</a:t>
            </a:r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8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3712"/>
            <a:ext cx="9144000" cy="1433777"/>
          </a:xfrm>
        </p:spPr>
        <p:txBody>
          <a:bodyPr>
            <a:normAutofit/>
          </a:bodyPr>
          <a:lstStyle/>
          <a:p>
            <a:pPr algn="l"/>
            <a:r>
              <a:rPr lang="it-IT" sz="4000" b="1"/>
              <a:t>Le opzioni al I anno (1/2)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52575" y="5057775"/>
            <a:ext cx="485775" cy="447675"/>
          </a:xfrm>
          <a:noFill/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 algn="l">
              <a:buFont typeface="+mj-lt"/>
              <a:buAutoNum type="arabicPeriod"/>
            </a:pPr>
            <a:endParaRPr lang="it-IT" i="1"/>
          </a:p>
          <a:p>
            <a:pPr marL="457200" indent="-457200" algn="l">
              <a:buFont typeface="+mj-lt"/>
              <a:buAutoNum type="arabicPeriod"/>
            </a:pPr>
            <a:endParaRPr lang="it-IT" i="1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it-IT"/>
          </a:p>
          <a:p>
            <a:pPr marL="457200" indent="-457200" algn="l">
              <a:buFont typeface="+mj-lt"/>
              <a:buAutoNum type="arabicPeriod"/>
            </a:pPr>
            <a:endParaRPr lang="it-IT" sz="2200"/>
          </a:p>
          <a:p>
            <a:pPr algn="l"/>
            <a:endParaRPr lang="it-IT"/>
          </a:p>
          <a:p>
            <a:pPr algn="l"/>
            <a:endParaRPr lang="it-IT">
              <a:solidFill>
                <a:schemeClr val="tx1"/>
              </a:solidFill>
            </a:endParaRPr>
          </a:p>
          <a:p>
            <a:pPr algn="l"/>
            <a:endParaRPr lang="it-IT"/>
          </a:p>
          <a:p>
            <a:pPr algn="l"/>
            <a:endParaRPr lang="it-IT">
              <a:solidFill>
                <a:schemeClr val="tx1"/>
              </a:solidFill>
            </a:endParaRPr>
          </a:p>
          <a:p>
            <a:pPr algn="l"/>
            <a:endParaRPr lang="it-IT"/>
          </a:p>
          <a:p>
            <a:pPr algn="l"/>
            <a:endParaRPr lang="it-IT" i="1"/>
          </a:p>
          <a:p>
            <a:pPr algn="l"/>
            <a:endParaRPr lang="it-IT"/>
          </a:p>
          <a:p>
            <a:pPr lvl="0" algn="l"/>
            <a:endParaRPr lang="it-IT"/>
          </a:p>
          <a:p>
            <a:pPr algn="l"/>
            <a:endParaRPr lang="it-IT" b="1"/>
          </a:p>
          <a:p>
            <a:endParaRPr lang="it-IT"/>
          </a:p>
          <a:p>
            <a:pPr algn="l"/>
            <a:endParaRPr lang="it-IT"/>
          </a:p>
          <a:p>
            <a:pPr algn="l"/>
            <a:endParaRPr lang="it-IT"/>
          </a:p>
          <a:p>
            <a:endParaRPr lang="it-IT"/>
          </a:p>
          <a:p>
            <a:endParaRPr lang="it-IT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5725" y="1595898"/>
            <a:ext cx="1151572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seguenti insegnamenti possono essere inseriti nel piano sia al </a:t>
            </a:r>
            <a:r>
              <a:rPr kumimoji="0" lang="it-IT" altLang="it-IT" sz="2400" b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primo</a:t>
            </a:r>
            <a:r>
              <a:rPr kumimoji="0" lang="it-IT" altLang="it-IT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sia al </a:t>
            </a:r>
            <a:r>
              <a:rPr kumimoji="0" lang="it-IT" altLang="it-IT" sz="2400" b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secondo</a:t>
            </a:r>
            <a:r>
              <a:rPr kumimoji="0" lang="it-IT" altLang="it-IT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anno: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2400" y="2574026"/>
            <a:ext cx="1198276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0900" algn="l"/>
              </a:tabLst>
            </a:pPr>
            <a:r>
              <a:rPr kumimoji="0" lang="en-GB" altLang="it-IT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English for Business &amp; Economics - 9 CFU</a:t>
            </a:r>
            <a:endParaRPr kumimoji="0" lang="it-IT" altLang="it-IT" sz="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0900" algn="l"/>
              </a:tabLst>
            </a:pPr>
            <a:r>
              <a:rPr kumimoji="0" lang="it-IT" altLang="it-IT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Insegnamento annuale (l’esame si può sostenere solo a partire dalla </a:t>
            </a:r>
            <a:r>
              <a:rPr kumimoji="0" lang="it-IT" altLang="it-IT" sz="2400" b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sessione estiva</a:t>
            </a:r>
            <a:r>
              <a:rPr kumimoji="0" lang="it-IT" altLang="it-IT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it-IT" altLang="it-IT" sz="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0900" algn="l"/>
              </a:tabLst>
            </a:pPr>
            <a:endParaRPr kumimoji="0" lang="it-IT" altLang="it-IT" sz="32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0900" algn="l"/>
              </a:tabLst>
            </a:pPr>
            <a:r>
              <a:rPr kumimoji="0" lang="it-IT" altLang="it-IT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Idoneità di Conoscenze e Competenze Informatiche - 5CFU</a:t>
            </a:r>
            <a:endParaRPr kumimoji="0" lang="it-IT" altLang="it-IT" sz="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0900" algn="l"/>
              </a:tabLst>
            </a:pPr>
            <a:r>
              <a:rPr kumimoji="0" lang="it-IT" altLang="it-IT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Insegnamento semestrale (1° semestre: l’esame si può sostenere a partire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0900" algn="l"/>
              </a:tabLst>
            </a:pPr>
            <a:r>
              <a:rPr kumimoji="0" lang="it-IT" altLang="it-IT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dalla </a:t>
            </a:r>
            <a:r>
              <a:rPr kumimoji="0" lang="it-IT" altLang="it-IT" sz="2400" b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sessione invernale</a:t>
            </a:r>
            <a:r>
              <a:rPr kumimoji="0" lang="it-IT" altLang="it-IT" sz="2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it-IT" altLang="it-IT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8635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33777"/>
          </a:xfrm>
        </p:spPr>
        <p:txBody>
          <a:bodyPr>
            <a:normAutofit/>
          </a:bodyPr>
          <a:lstStyle/>
          <a:p>
            <a:pPr algn="l"/>
            <a:r>
              <a:rPr lang="it-IT" sz="4000" b="1"/>
              <a:t>Le opzioni al I anno (2/2)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1933" y="1686757"/>
            <a:ext cx="11440129" cy="4802820"/>
          </a:xfrm>
          <a:noFill/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l"/>
            <a:r>
              <a:rPr lang="it-IT" sz="4000" b="1">
                <a:solidFill>
                  <a:schemeClr val="tx1"/>
                </a:solidFill>
              </a:rPr>
              <a:t>L’utilizzo dei 12 cfu ‘a scelta’</a:t>
            </a:r>
            <a:endParaRPr lang="it-IT" sz="4000">
              <a:solidFill>
                <a:schemeClr val="tx1"/>
              </a:solidFill>
            </a:endParaRPr>
          </a:p>
          <a:p>
            <a:pPr algn="l"/>
            <a:r>
              <a:rPr lang="it-IT" sz="4000" b="1">
                <a:solidFill>
                  <a:schemeClr val="tx1"/>
                </a:solidFill>
              </a:rPr>
              <a:t>Consigliati a partire dal primo anno:</a:t>
            </a:r>
            <a:endParaRPr lang="it-IT" sz="400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t-IT" sz="3400">
                <a:solidFill>
                  <a:schemeClr val="tx1"/>
                </a:solidFill>
              </a:rPr>
              <a:t>Lingua francese (6 cfu)</a:t>
            </a:r>
            <a:endParaRPr lang="it-IT" sz="3400">
              <a:solidFill>
                <a:schemeClr val="tx1"/>
              </a:solidFill>
              <a:cs typeface="Calibri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t-IT" sz="3400">
                <a:solidFill>
                  <a:schemeClr val="tx1"/>
                </a:solidFill>
              </a:rPr>
              <a:t>Lingua spagnola (6 cfu)</a:t>
            </a:r>
            <a:endParaRPr lang="it-IT" sz="3400">
              <a:solidFill>
                <a:schemeClr val="tx1"/>
              </a:solidFill>
              <a:cs typeface="Calibri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t-IT" sz="3400">
                <a:solidFill>
                  <a:schemeClr val="tx1"/>
                </a:solidFill>
              </a:rPr>
              <a:t>Lingua tedesca (6 cfu)</a:t>
            </a:r>
            <a:endParaRPr lang="it-IT" sz="3400">
              <a:solidFill>
                <a:schemeClr val="tx1"/>
              </a:solidFill>
              <a:cs typeface="Calibri"/>
            </a:endParaRPr>
          </a:p>
          <a:p>
            <a:pPr algn="l"/>
            <a:endParaRPr lang="it-IT" sz="2600" b="1">
              <a:solidFill>
                <a:schemeClr val="tx1"/>
              </a:solidFill>
            </a:endParaRPr>
          </a:p>
          <a:p>
            <a:pPr algn="l"/>
            <a:r>
              <a:rPr lang="it-IT" sz="4000" b="1">
                <a:solidFill>
                  <a:schemeClr val="tx1"/>
                </a:solidFill>
              </a:rPr>
              <a:t>Dal secondo anno:</a:t>
            </a:r>
            <a:endParaRPr lang="it-IT" sz="4000" b="1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>
                <a:solidFill>
                  <a:schemeClr val="tx1"/>
                </a:solidFill>
              </a:rPr>
              <a:t>Esami sostenuti in mobilità internazionale che non hanno corrispondenza con altri insegnamenti dei </a:t>
            </a:r>
            <a:r>
              <a:rPr lang="it-IT" err="1">
                <a:solidFill>
                  <a:schemeClr val="tx1"/>
                </a:solidFill>
              </a:rPr>
              <a:t>CdS</a:t>
            </a:r>
            <a:r>
              <a:rPr lang="it-IT">
                <a:solidFill>
                  <a:schemeClr val="tx1"/>
                </a:solidFill>
              </a:rPr>
              <a:t> DIEC</a:t>
            </a:r>
            <a:endParaRPr lang="it-IT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>
                <a:solidFill>
                  <a:schemeClr val="tx1"/>
                </a:solidFill>
              </a:rPr>
              <a:t>Tirocinio di formazione e apprendimento (6 </a:t>
            </a:r>
            <a:r>
              <a:rPr lang="it-IT" err="1">
                <a:solidFill>
                  <a:schemeClr val="tx1"/>
                </a:solidFill>
              </a:rPr>
              <a:t>cfu</a:t>
            </a:r>
            <a:r>
              <a:rPr lang="it-IT">
                <a:solidFill>
                  <a:schemeClr val="tx1"/>
                </a:solidFill>
              </a:rPr>
              <a:t> o 9 </a:t>
            </a:r>
            <a:r>
              <a:rPr lang="it-IT" err="1">
                <a:solidFill>
                  <a:schemeClr val="tx1"/>
                </a:solidFill>
              </a:rPr>
              <a:t>cfu</a:t>
            </a:r>
            <a:r>
              <a:rPr lang="it-IT">
                <a:solidFill>
                  <a:schemeClr val="tx1"/>
                </a:solidFill>
              </a:rPr>
              <a:t>) </a:t>
            </a:r>
            <a:endParaRPr lang="it-IT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>
                <a:solidFill>
                  <a:schemeClr val="tx1"/>
                </a:solidFill>
              </a:rPr>
              <a:t>Tutti gli insegnamenti presenti nei piani di studio dei Corsi di laurea triennali del DIEC</a:t>
            </a:r>
            <a:endParaRPr lang="it-IT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>
                <a:solidFill>
                  <a:schemeClr val="tx1"/>
                </a:solidFill>
              </a:rPr>
              <a:t>Insegnamenti non curriculari previsti per il Corso di Laurea</a:t>
            </a:r>
            <a:endParaRPr lang="it-IT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>
                <a:solidFill>
                  <a:schemeClr val="tx1"/>
                </a:solidFill>
              </a:rPr>
              <a:t>Altre Attività Formative Laboratoriali: Attenzione: numero chiuso!</a:t>
            </a:r>
            <a:endParaRPr lang="it-IT" sz="2400" u="sng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it-IT" sz="2400" u="sng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it-IT" i="1"/>
          </a:p>
          <a:p>
            <a:pPr marL="457200" indent="-457200" algn="l">
              <a:buFont typeface="+mj-lt"/>
              <a:buAutoNum type="arabicPeriod"/>
            </a:pPr>
            <a:endParaRPr lang="it-IT"/>
          </a:p>
          <a:p>
            <a:pPr marL="457200" indent="-457200" algn="l">
              <a:buFont typeface="+mj-lt"/>
              <a:buAutoNum type="arabicPeriod"/>
            </a:pPr>
            <a:endParaRPr lang="it-IT" sz="2200"/>
          </a:p>
          <a:p>
            <a:pPr algn="l"/>
            <a:endParaRPr lang="it-IT"/>
          </a:p>
          <a:p>
            <a:pPr algn="l"/>
            <a:endParaRPr lang="it-IT">
              <a:solidFill>
                <a:schemeClr val="tx1"/>
              </a:solidFill>
            </a:endParaRPr>
          </a:p>
          <a:p>
            <a:pPr algn="l"/>
            <a:endParaRPr lang="it-IT"/>
          </a:p>
          <a:p>
            <a:pPr algn="l"/>
            <a:endParaRPr lang="it-IT">
              <a:solidFill>
                <a:schemeClr val="tx1"/>
              </a:solidFill>
            </a:endParaRPr>
          </a:p>
          <a:p>
            <a:pPr algn="l"/>
            <a:endParaRPr lang="it-IT"/>
          </a:p>
          <a:p>
            <a:pPr algn="l"/>
            <a:endParaRPr lang="it-IT" i="1"/>
          </a:p>
          <a:p>
            <a:pPr algn="l"/>
            <a:endParaRPr lang="it-IT"/>
          </a:p>
          <a:p>
            <a:pPr lvl="0" algn="l"/>
            <a:endParaRPr lang="it-IT"/>
          </a:p>
          <a:p>
            <a:pPr algn="l"/>
            <a:endParaRPr lang="it-IT" b="1"/>
          </a:p>
          <a:p>
            <a:endParaRPr lang="it-IT"/>
          </a:p>
          <a:p>
            <a:pPr algn="l"/>
            <a:endParaRPr lang="it-IT"/>
          </a:p>
          <a:p>
            <a:pPr algn="l"/>
            <a:endParaRPr lang="it-IT"/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84923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6785" y="255501"/>
            <a:ext cx="9144000" cy="838959"/>
          </a:xfrm>
        </p:spPr>
        <p:txBody>
          <a:bodyPr>
            <a:normAutofit fontScale="90000"/>
          </a:bodyPr>
          <a:lstStyle/>
          <a:p>
            <a:pPr algn="l"/>
            <a:br>
              <a:rPr lang="it-IT" sz="4000">
                <a:solidFill>
                  <a:srgbClr val="FF0000"/>
                </a:solidFill>
              </a:rPr>
            </a:br>
            <a:r>
              <a:rPr lang="it-IT" sz="4000" b="1"/>
              <a:t>Erasmus+</a:t>
            </a:r>
            <a:br>
              <a:rPr lang="it-IT" sz="4000">
                <a:solidFill>
                  <a:srgbClr val="FF0000"/>
                </a:solidFill>
              </a:rPr>
            </a:br>
            <a:endParaRPr lang="it-IT" sz="4000" i="1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3485" y="1570010"/>
            <a:ext cx="11248571" cy="5032489"/>
          </a:xfrm>
          <a:noFill/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it-IT" b="1">
                <a:solidFill>
                  <a:schemeClr val="tx1"/>
                </a:solidFill>
              </a:rPr>
              <a:t>Cosa fare al primo anno</a:t>
            </a:r>
            <a:r>
              <a:rPr lang="it-IT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Tx/>
              <a:buChar char="-"/>
            </a:pPr>
            <a:r>
              <a:rPr lang="it-IT">
                <a:solidFill>
                  <a:schemeClr val="tx1"/>
                </a:solidFill>
              </a:rPr>
              <a:t>Acquisire la certificazione di lingua</a:t>
            </a:r>
          </a:p>
          <a:p>
            <a:pPr marL="457200" indent="-457200" algn="l">
              <a:buFontTx/>
              <a:buChar char="-"/>
            </a:pPr>
            <a:endParaRPr lang="it-IT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it-IT">
                <a:solidFill>
                  <a:schemeClr val="tx1"/>
                </a:solidFill>
              </a:rPr>
              <a:t>Maturare i CFU e la media necessari</a:t>
            </a:r>
          </a:p>
          <a:p>
            <a:pPr marL="457200" indent="-457200" algn="l">
              <a:buFontTx/>
              <a:buChar char="-"/>
            </a:pPr>
            <a:endParaRPr lang="it-IT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it-IT">
                <a:solidFill>
                  <a:schemeClr val="tx1"/>
                </a:solidFill>
              </a:rPr>
              <a:t>Prepararsi alla compilazione della domanda nel mese di febbraio per partire al 2° anno</a:t>
            </a:r>
          </a:p>
          <a:p>
            <a:pPr algn="l"/>
            <a:endParaRPr lang="it-IT">
              <a:solidFill>
                <a:schemeClr val="tx1"/>
              </a:solidFill>
            </a:endParaRPr>
          </a:p>
          <a:p>
            <a:pPr algn="l"/>
            <a:r>
              <a:rPr lang="it-IT">
                <a:solidFill>
                  <a:schemeClr val="tx1"/>
                </a:solidFill>
                <a:cs typeface="Calibri"/>
              </a:rPr>
              <a:t>Per saperne di più: </a:t>
            </a:r>
            <a:r>
              <a:rPr lang="it-IT">
                <a:solidFill>
                  <a:schemeClr val="tx1"/>
                </a:solidFill>
                <a:cs typeface="Calibri"/>
                <a:hlinkClick r:id="rId2"/>
              </a:rPr>
              <a:t>https://economia.unige.it/sites/economia.unige.it/files/pagine/Regolamento_procedure%20e%20prerequisiti_0.pdf</a:t>
            </a:r>
            <a:r>
              <a:rPr lang="it-IT">
                <a:solidFill>
                  <a:schemeClr val="tx1"/>
                </a:solidFill>
                <a:cs typeface="Calibri"/>
              </a:rPr>
              <a:t> </a:t>
            </a:r>
          </a:p>
          <a:p>
            <a:pPr algn="l"/>
            <a:endParaRPr lang="it-IT">
              <a:solidFill>
                <a:schemeClr val="tx1"/>
              </a:solidFill>
            </a:endParaRPr>
          </a:p>
          <a:p>
            <a:pPr algn="l"/>
            <a:endParaRPr lang="it-IT">
              <a:solidFill>
                <a:schemeClr val="tx1"/>
              </a:solidFill>
            </a:endParaRPr>
          </a:p>
          <a:p>
            <a:pPr algn="l"/>
            <a:endParaRPr lang="it-IT"/>
          </a:p>
          <a:p>
            <a:pPr algn="l"/>
            <a:endParaRPr lang="it-IT" i="1"/>
          </a:p>
          <a:p>
            <a:pPr algn="l"/>
            <a:endParaRPr lang="it-IT"/>
          </a:p>
          <a:p>
            <a:pPr lvl="0" algn="l"/>
            <a:endParaRPr lang="it-IT"/>
          </a:p>
          <a:p>
            <a:pPr algn="l"/>
            <a:endParaRPr lang="it-IT" b="1"/>
          </a:p>
          <a:p>
            <a:endParaRPr lang="it-IT"/>
          </a:p>
          <a:p>
            <a:pPr algn="l"/>
            <a:endParaRPr lang="it-IT"/>
          </a:p>
          <a:p>
            <a:pPr algn="l"/>
            <a:endParaRPr lang="it-IT"/>
          </a:p>
          <a:p>
            <a:endParaRPr lang="it-IT"/>
          </a:p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438" y="1643332"/>
            <a:ext cx="3476445" cy="178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959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5275" y="47573"/>
            <a:ext cx="10261177" cy="1109128"/>
          </a:xfrm>
        </p:spPr>
        <p:txBody>
          <a:bodyPr>
            <a:normAutofit fontScale="90000"/>
          </a:bodyPr>
          <a:lstStyle/>
          <a:p>
            <a:pPr algn="l"/>
            <a:br>
              <a:rPr lang="it-IT" sz="4000">
                <a:solidFill>
                  <a:srgbClr val="FF0000"/>
                </a:solidFill>
              </a:rPr>
            </a:br>
            <a:r>
              <a:rPr lang="it-IT" sz="4000" b="1"/>
              <a:t>Double Degree con HOCHSCHULE AUSBURG</a:t>
            </a:r>
            <a:br>
              <a:rPr lang="it-IT" sz="4000" b="1"/>
            </a:br>
            <a:r>
              <a:rPr lang="it-IT" sz="4000" b="1"/>
              <a:t> </a:t>
            </a:r>
            <a:r>
              <a:rPr lang="en-US" sz="4000" b="1"/>
              <a:t>(University of applied sciences Augsburg)</a:t>
            </a:r>
            <a:br>
              <a:rPr lang="en-US" sz="4000"/>
            </a:br>
            <a:endParaRPr lang="it-IT" sz="400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3485" y="1621766"/>
            <a:ext cx="11248571" cy="4459857"/>
          </a:xfrm>
          <a:noFill/>
        </p:spPr>
        <p:txBody>
          <a:bodyPr>
            <a:normAutofit fontScale="70000" lnSpcReduction="20000"/>
          </a:bodyPr>
          <a:lstStyle/>
          <a:p>
            <a:pPr algn="l"/>
            <a:r>
              <a:rPr lang="it-IT">
                <a:solidFill>
                  <a:schemeClr val="tx1"/>
                </a:solidFill>
              </a:rPr>
              <a:t>«</a:t>
            </a:r>
            <a:r>
              <a:rPr lang="it-IT" err="1">
                <a:solidFill>
                  <a:schemeClr val="tx1"/>
                </a:solidFill>
              </a:rPr>
              <a:t>Bachelor</a:t>
            </a:r>
            <a:r>
              <a:rPr lang="it-IT">
                <a:solidFill>
                  <a:schemeClr val="tx1"/>
                </a:solidFill>
              </a:rPr>
              <a:t> of </a:t>
            </a:r>
            <a:r>
              <a:rPr lang="it-IT" err="1">
                <a:solidFill>
                  <a:schemeClr val="tx1"/>
                </a:solidFill>
              </a:rPr>
              <a:t>Arts</a:t>
            </a:r>
            <a:r>
              <a:rPr lang="it-IT">
                <a:solidFill>
                  <a:schemeClr val="tx1"/>
                </a:solidFill>
              </a:rPr>
              <a:t> in International Management»</a:t>
            </a:r>
          </a:p>
          <a:p>
            <a:pPr algn="l"/>
            <a:endParaRPr lang="it-IT">
              <a:solidFill>
                <a:schemeClr val="tx1"/>
              </a:solidFill>
            </a:endParaRPr>
          </a:p>
          <a:p>
            <a:pPr algn="l"/>
            <a:r>
              <a:rPr lang="it-IT">
                <a:solidFill>
                  <a:schemeClr val="tx1"/>
                </a:solidFill>
              </a:rPr>
              <a:t>Riservato a 2 studenti </a:t>
            </a:r>
            <a:r>
              <a:rPr lang="it-IT" b="1">
                <a:solidFill>
                  <a:schemeClr val="tx1"/>
                </a:solidFill>
              </a:rPr>
              <a:t>CLEA o CLEAMLT </a:t>
            </a:r>
            <a:endParaRPr lang="it-IT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tx1"/>
                </a:solidFill>
              </a:rPr>
              <a:t>Selezione al 2° anno (mese di febbraio)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tx1"/>
                </a:solidFill>
              </a:rPr>
              <a:t>Partenza all’inizio del 3° anno</a:t>
            </a:r>
          </a:p>
          <a:p>
            <a:pPr algn="l"/>
            <a:endParaRPr lang="it-IT">
              <a:solidFill>
                <a:schemeClr val="tx1"/>
              </a:solidFill>
            </a:endParaRPr>
          </a:p>
          <a:p>
            <a:pPr algn="l"/>
            <a:r>
              <a:rPr lang="it-IT" sz="3100">
                <a:solidFill>
                  <a:schemeClr val="tx1"/>
                </a:solidFill>
              </a:rPr>
              <a:t>Criteri di selezione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tx1"/>
                </a:solidFill>
              </a:rPr>
              <a:t>Media minima 23/30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tx1"/>
                </a:solidFill>
              </a:rPr>
              <a:t>Conseguimento del 40% dei CFU in piano di studi al momento di presentazione della domanda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tx1"/>
                </a:solidFill>
              </a:rPr>
              <a:t>Colloquio per la verifica delle motivazioni personali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tx1"/>
                </a:solidFill>
              </a:rPr>
              <a:t>Conoscenza linguistica: Inglese B2 </a:t>
            </a:r>
            <a:r>
              <a:rPr lang="it-IT" b="1">
                <a:solidFill>
                  <a:schemeClr val="tx1"/>
                </a:solidFill>
              </a:rPr>
              <a:t>e</a:t>
            </a:r>
            <a:r>
              <a:rPr lang="it-IT">
                <a:solidFill>
                  <a:schemeClr val="tx1"/>
                </a:solidFill>
              </a:rPr>
              <a:t> Tedesco B2</a:t>
            </a:r>
            <a:endParaRPr lang="it-IT"/>
          </a:p>
          <a:p>
            <a:pPr lvl="0" algn="l"/>
            <a:endParaRPr lang="it-IT"/>
          </a:p>
          <a:p>
            <a:pPr algn="l"/>
            <a:endParaRPr lang="it-IT" b="1"/>
          </a:p>
          <a:p>
            <a:endParaRPr lang="it-IT"/>
          </a:p>
          <a:p>
            <a:pPr algn="l"/>
            <a:endParaRPr lang="it-IT"/>
          </a:p>
          <a:p>
            <a:pPr algn="l"/>
            <a:endParaRPr lang="it-IT"/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17052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ase presentazioni LT - Cop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cco">
  <a:themeElements>
    <a:clrScheme name="Pacco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c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co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acco">
  <a:themeElements>
    <a:clrScheme name="Pacco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c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co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f966e7-da99-48b8-a956-62b310f5e6e5" xsi:nil="true"/>
    <lcf76f155ced4ddcb4097134ff3c332f xmlns="1519c2c1-e7c9-4262-a047-ff06aecc3fc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65DE6E9F23A6E4D93DBFABF00C203C1" ma:contentTypeVersion="15" ma:contentTypeDescription="Creare un nuovo documento." ma:contentTypeScope="" ma:versionID="35f8e9a28f7c034e3ca8013100eb733c">
  <xsd:schema xmlns:xsd="http://www.w3.org/2001/XMLSchema" xmlns:xs="http://www.w3.org/2001/XMLSchema" xmlns:p="http://schemas.microsoft.com/office/2006/metadata/properties" xmlns:ns2="1519c2c1-e7c9-4262-a047-ff06aecc3fc0" xmlns:ns3="a9f966e7-da99-48b8-a956-62b310f5e6e5" targetNamespace="http://schemas.microsoft.com/office/2006/metadata/properties" ma:root="true" ma:fieldsID="205a97e316b036c5303a4dcceb8196d4" ns2:_="" ns3:_="">
    <xsd:import namespace="1519c2c1-e7c9-4262-a047-ff06aecc3fc0"/>
    <xsd:import namespace="a9f966e7-da99-48b8-a956-62b310f5e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9c2c1-e7c9-4262-a047-ff06aecc3f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b3f316dc-fb4b-4146-8b22-f4ef2efe4b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966e7-da99-48b8-a956-62b310f5e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ade4547-30e4-4780-96ef-3ea4746a9dab}" ma:internalName="TaxCatchAll" ma:showField="CatchAllData" ma:web="a9f966e7-da99-48b8-a956-62b310f5e6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11E150-1651-4296-BB3F-71984C0E014F}">
  <ds:schemaRefs>
    <ds:schemaRef ds:uri="1519c2c1-e7c9-4262-a047-ff06aecc3fc0"/>
    <ds:schemaRef ds:uri="a9f966e7-da99-48b8-a956-62b310f5e6e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8E5126-FAC8-4F2B-BB34-76724D4C08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266657-1534-4C70-8F8F-653767885C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19c2c1-e7c9-4262-a047-ff06aecc3fc0"/>
    <ds:schemaRef ds:uri="a9f966e7-da99-48b8-a956-62b310f5e6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1294</Words>
  <Application>Microsoft Office PowerPoint</Application>
  <PresentationFormat>Widescreen</PresentationFormat>
  <Paragraphs>278</Paragraphs>
  <Slides>24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24</vt:i4>
      </vt:variant>
    </vt:vector>
  </HeadingPairs>
  <TitlesOfParts>
    <vt:vector size="38" baseType="lpstr">
      <vt:lpstr>Arial</vt:lpstr>
      <vt:lpstr>Arial Rounded MT Bold</vt:lpstr>
      <vt:lpstr>Calibri</vt:lpstr>
      <vt:lpstr>Calibri Light</vt:lpstr>
      <vt:lpstr>Fira Sans</vt:lpstr>
      <vt:lpstr>Freestyle Script</vt:lpstr>
      <vt:lpstr>Gill Sans MT</vt:lpstr>
      <vt:lpstr>Trebuchet MS</vt:lpstr>
      <vt:lpstr>Verdana</vt:lpstr>
      <vt:lpstr>base presentazioni LT - Copia</vt:lpstr>
      <vt:lpstr>Pacco</vt:lpstr>
      <vt:lpstr>Tema di Office</vt:lpstr>
      <vt:lpstr>Pacco</vt:lpstr>
      <vt:lpstr>Tema di Office</vt:lpstr>
      <vt:lpstr>Presentazione standard di PowerPoint</vt:lpstr>
      <vt:lpstr>Il Piano di studi</vt:lpstr>
      <vt:lpstr>Presentazione standard di PowerPoint</vt:lpstr>
      <vt:lpstr>I criteri  per costruire un buon Piano di Studi</vt:lpstr>
      <vt:lpstr>Premialità temporale decrescente</vt:lpstr>
      <vt:lpstr>Le opzioni al I anno (1/2)</vt:lpstr>
      <vt:lpstr>Le opzioni al I anno (2/2)</vt:lpstr>
      <vt:lpstr> Erasmus+ </vt:lpstr>
      <vt:lpstr> Double Degree con HOCHSCHULE AUSBURG  (University of applied sciences Augsburg) </vt:lpstr>
      <vt:lpstr>Premialità per Esami sostenuti in Mobilità Internazionale</vt:lpstr>
      <vt:lpstr> Tirocinio curriculare </vt:lpstr>
      <vt:lpstr>Premialità per svolgimento del Tirocinio </vt:lpstr>
      <vt:lpstr>Presentazione standard di PowerPoint</vt:lpstr>
      <vt:lpstr>Presentazione standard di PowerPoint</vt:lpstr>
      <vt:lpstr>Il Piano di studi: standard vs individuale</vt:lpstr>
      <vt:lpstr>Il Piano di studi: standard vs individuale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Genova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Piano di studi</dc:title>
  <dc:creator>Anna Tanasini</dc:creator>
  <cp:lastModifiedBy>Corrado Lagazio</cp:lastModifiedBy>
  <cp:revision>48</cp:revision>
  <cp:lastPrinted>2018-10-01T10:08:27Z</cp:lastPrinted>
  <dcterms:created xsi:type="dcterms:W3CDTF">2015-09-25T11:27:47Z</dcterms:created>
  <dcterms:modified xsi:type="dcterms:W3CDTF">2023-09-26T13:23:02Z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0x010100065DE6E9F23A6E4D93DBFABF00C203C1</vt:lpwstr>
  </property>
  <property fmtid="{D5CDD505-2E9C-101B-9397-08002B2CF9AE}" pid="3" name="MediaServiceImageTags">
    <vt:lpwstr/>
  </property>
</Properties>
</file>