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5"/>
  </p:notesMasterIdLst>
  <p:handoutMasterIdLst>
    <p:handoutMasterId r:id="rId36"/>
  </p:handoutMasterIdLst>
  <p:sldIdLst>
    <p:sldId id="340" r:id="rId5"/>
    <p:sldId id="256" r:id="rId6"/>
    <p:sldId id="341" r:id="rId7"/>
    <p:sldId id="319" r:id="rId8"/>
    <p:sldId id="365" r:id="rId9"/>
    <p:sldId id="299" r:id="rId10"/>
    <p:sldId id="310" r:id="rId11"/>
    <p:sldId id="373" r:id="rId12"/>
    <p:sldId id="389" r:id="rId13"/>
    <p:sldId id="344" r:id="rId14"/>
    <p:sldId id="367" r:id="rId15"/>
    <p:sldId id="375" r:id="rId16"/>
    <p:sldId id="390" r:id="rId17"/>
    <p:sldId id="391" r:id="rId18"/>
    <p:sldId id="392" r:id="rId19"/>
    <p:sldId id="393" r:id="rId20"/>
    <p:sldId id="394" r:id="rId21"/>
    <p:sldId id="294" r:id="rId22"/>
    <p:sldId id="378" r:id="rId23"/>
    <p:sldId id="295" r:id="rId24"/>
    <p:sldId id="324" r:id="rId25"/>
    <p:sldId id="270" r:id="rId26"/>
    <p:sldId id="380" r:id="rId27"/>
    <p:sldId id="351" r:id="rId28"/>
    <p:sldId id="379" r:id="rId29"/>
    <p:sldId id="333" r:id="rId30"/>
    <p:sldId id="292" r:id="rId31"/>
    <p:sldId id="395" r:id="rId32"/>
    <p:sldId id="284" r:id="rId33"/>
    <p:sldId id="297" r:id="rId34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10FF-596B-4C79-B8C7-AB70F2D22A75}" v="3" dt="2025-10-02T12:34:44.5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7750" autoAdjust="0"/>
  </p:normalViewPr>
  <p:slideViewPr>
    <p:cSldViewPr snapToGrid="0">
      <p:cViewPr varScale="1">
        <p:scale>
          <a:sx n="72" d="100"/>
          <a:sy n="72" d="100"/>
        </p:scale>
        <p:origin x="427" y="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rado Lagazio" userId="054a5e07-e9b9-4c6a-9a4f-a5749080b2f0" providerId="ADAL" clId="{347D06CE-6A99-4C93-863C-3A4CE13A6C01}"/>
    <pc:docChg chg="custSel addSld delSld modSld sldOrd">
      <pc:chgData name="Corrado Lagazio" userId="054a5e07-e9b9-4c6a-9a4f-a5749080b2f0" providerId="ADAL" clId="{347D06CE-6A99-4C93-863C-3A4CE13A6C01}" dt="2025-10-02T14:31:41.586" v="311" actId="2696"/>
      <pc:docMkLst>
        <pc:docMk/>
      </pc:docMkLst>
      <pc:sldChg chg="modSp mod">
        <pc:chgData name="Corrado Lagazio" userId="054a5e07-e9b9-4c6a-9a4f-a5749080b2f0" providerId="ADAL" clId="{347D06CE-6A99-4C93-863C-3A4CE13A6C01}" dt="2025-10-02T14:29:58.575" v="246" actId="20577"/>
        <pc:sldMkLst>
          <pc:docMk/>
          <pc:sldMk cId="1923260531" sldId="284"/>
        </pc:sldMkLst>
        <pc:spChg chg="mod">
          <ac:chgData name="Corrado Lagazio" userId="054a5e07-e9b9-4c6a-9a4f-a5749080b2f0" providerId="ADAL" clId="{347D06CE-6A99-4C93-863C-3A4CE13A6C01}" dt="2025-10-02T14:29:58.575" v="246" actId="20577"/>
          <ac:spMkLst>
            <pc:docMk/>
            <pc:sldMk cId="1923260531" sldId="284"/>
            <ac:spMk id="6" creationId="{00000000-0000-0000-0000-000000000000}"/>
          </ac:spMkLst>
        </pc:spChg>
      </pc:sldChg>
      <pc:sldChg chg="ord">
        <pc:chgData name="Corrado Lagazio" userId="054a5e07-e9b9-4c6a-9a4f-a5749080b2f0" providerId="ADAL" clId="{347D06CE-6A99-4C93-863C-3A4CE13A6C01}" dt="2025-10-02T14:29:51.559" v="245"/>
        <pc:sldMkLst>
          <pc:docMk/>
          <pc:sldMk cId="4204455413" sldId="292"/>
        </pc:sldMkLst>
      </pc:sldChg>
      <pc:sldChg chg="modSp mod">
        <pc:chgData name="Corrado Lagazio" userId="054a5e07-e9b9-4c6a-9a4f-a5749080b2f0" providerId="ADAL" clId="{347D06CE-6A99-4C93-863C-3A4CE13A6C01}" dt="2025-10-02T12:40:37.884" v="162" actId="207"/>
        <pc:sldMkLst>
          <pc:docMk/>
          <pc:sldMk cId="1704794984" sldId="294"/>
        </pc:sldMkLst>
        <pc:spChg chg="mod">
          <ac:chgData name="Corrado Lagazio" userId="054a5e07-e9b9-4c6a-9a4f-a5749080b2f0" providerId="ADAL" clId="{347D06CE-6A99-4C93-863C-3A4CE13A6C01}" dt="2025-10-02T12:40:37.884" v="162" actId="207"/>
          <ac:spMkLst>
            <pc:docMk/>
            <pc:sldMk cId="1704794984" sldId="294"/>
            <ac:spMk id="3" creationId="{00000000-0000-0000-0000-000000000000}"/>
          </ac:spMkLst>
        </pc:spChg>
      </pc:sldChg>
      <pc:sldChg chg="modSp mod">
        <pc:chgData name="Corrado Lagazio" userId="054a5e07-e9b9-4c6a-9a4f-a5749080b2f0" providerId="ADAL" clId="{347D06CE-6A99-4C93-863C-3A4CE13A6C01}" dt="2025-10-02T12:37:05.705" v="91" actId="20577"/>
        <pc:sldMkLst>
          <pc:docMk/>
          <pc:sldMk cId="1564395921" sldId="299"/>
        </pc:sldMkLst>
        <pc:spChg chg="mod">
          <ac:chgData name="Corrado Lagazio" userId="054a5e07-e9b9-4c6a-9a4f-a5749080b2f0" providerId="ADAL" clId="{347D06CE-6A99-4C93-863C-3A4CE13A6C01}" dt="2025-10-02T12:37:05.705" v="91" actId="20577"/>
          <ac:spMkLst>
            <pc:docMk/>
            <pc:sldMk cId="1564395921" sldId="299"/>
            <ac:spMk id="3" creationId="{00000000-0000-0000-0000-000000000000}"/>
          </ac:spMkLst>
        </pc:spChg>
      </pc:sldChg>
      <pc:sldChg chg="del">
        <pc:chgData name="Corrado Lagazio" userId="054a5e07-e9b9-4c6a-9a4f-a5749080b2f0" providerId="ADAL" clId="{347D06CE-6A99-4C93-863C-3A4CE13A6C01}" dt="2025-10-02T12:41:25.368" v="163" actId="2696"/>
        <pc:sldMkLst>
          <pc:docMk/>
          <pc:sldMk cId="3503772682" sldId="314"/>
        </pc:sldMkLst>
      </pc:sldChg>
      <pc:sldChg chg="del">
        <pc:chgData name="Corrado Lagazio" userId="054a5e07-e9b9-4c6a-9a4f-a5749080b2f0" providerId="ADAL" clId="{347D06CE-6A99-4C93-863C-3A4CE13A6C01}" dt="2025-10-02T14:28:52.789" v="166" actId="47"/>
        <pc:sldMkLst>
          <pc:docMk/>
          <pc:sldMk cId="2787864595" sldId="353"/>
        </pc:sldMkLst>
      </pc:sldChg>
      <pc:sldChg chg="addSp delSp modSp del mod">
        <pc:chgData name="Corrado Lagazio" userId="054a5e07-e9b9-4c6a-9a4f-a5749080b2f0" providerId="ADAL" clId="{347D06CE-6A99-4C93-863C-3A4CE13A6C01}" dt="2025-10-02T14:31:41.586" v="311" actId="2696"/>
        <pc:sldMkLst>
          <pc:docMk/>
          <pc:sldMk cId="3633752426" sldId="354"/>
        </pc:sldMkLst>
        <pc:spChg chg="add mod">
          <ac:chgData name="Corrado Lagazio" userId="054a5e07-e9b9-4c6a-9a4f-a5749080b2f0" providerId="ADAL" clId="{347D06CE-6A99-4C93-863C-3A4CE13A6C01}" dt="2025-10-02T14:31:11.042" v="310" actId="6549"/>
          <ac:spMkLst>
            <pc:docMk/>
            <pc:sldMk cId="3633752426" sldId="354"/>
            <ac:spMk id="2" creationId="{BA66D293-3FC4-B1A1-044D-EFFD02966401}"/>
          </ac:spMkLst>
        </pc:spChg>
        <pc:spChg chg="mod">
          <ac:chgData name="Corrado Lagazio" userId="054a5e07-e9b9-4c6a-9a4f-a5749080b2f0" providerId="ADAL" clId="{347D06CE-6A99-4C93-863C-3A4CE13A6C01}" dt="2025-10-02T14:29:28.666" v="242" actId="20577"/>
          <ac:spMkLst>
            <pc:docMk/>
            <pc:sldMk cId="3633752426" sldId="354"/>
            <ac:spMk id="8" creationId="{00000000-0000-0000-0000-000000000000}"/>
          </ac:spMkLst>
        </pc:spChg>
        <pc:graphicFrameChg chg="del mod modGraphic">
          <ac:chgData name="Corrado Lagazio" userId="054a5e07-e9b9-4c6a-9a4f-a5749080b2f0" providerId="ADAL" clId="{347D06CE-6A99-4C93-863C-3A4CE13A6C01}" dt="2025-10-02T14:30:19.845" v="248" actId="478"/>
          <ac:graphicFrameMkLst>
            <pc:docMk/>
            <pc:sldMk cId="3633752426" sldId="354"/>
            <ac:graphicFrameMk id="4" creationId="{00000000-0000-0000-0000-000000000000}"/>
          </ac:graphicFrameMkLst>
        </pc:graphicFrameChg>
      </pc:sldChg>
      <pc:sldChg chg="modSp mod">
        <pc:chgData name="Corrado Lagazio" userId="054a5e07-e9b9-4c6a-9a4f-a5749080b2f0" providerId="ADAL" clId="{347D06CE-6A99-4C93-863C-3A4CE13A6C01}" dt="2025-10-02T12:08:27.037" v="1" actId="20577"/>
        <pc:sldMkLst>
          <pc:docMk/>
          <pc:sldMk cId="128786556" sldId="367"/>
        </pc:sldMkLst>
        <pc:spChg chg="mod">
          <ac:chgData name="Corrado Lagazio" userId="054a5e07-e9b9-4c6a-9a4f-a5749080b2f0" providerId="ADAL" clId="{347D06CE-6A99-4C93-863C-3A4CE13A6C01}" dt="2025-10-02T12:08:27.037" v="1" actId="20577"/>
          <ac:spMkLst>
            <pc:docMk/>
            <pc:sldMk cId="128786556" sldId="367"/>
            <ac:spMk id="3" creationId="{00000000-0000-0000-0000-000000000000}"/>
          </ac:spMkLst>
        </pc:spChg>
      </pc:sldChg>
      <pc:sldChg chg="modSp mod">
        <pc:chgData name="Corrado Lagazio" userId="054a5e07-e9b9-4c6a-9a4f-a5749080b2f0" providerId="ADAL" clId="{347D06CE-6A99-4C93-863C-3A4CE13A6C01}" dt="2025-10-02T12:37:30.248" v="92" actId="20577"/>
        <pc:sldMkLst>
          <pc:docMk/>
          <pc:sldMk cId="3300105235" sldId="391"/>
        </pc:sldMkLst>
        <pc:spChg chg="mod">
          <ac:chgData name="Corrado Lagazio" userId="054a5e07-e9b9-4c6a-9a4f-a5749080b2f0" providerId="ADAL" clId="{347D06CE-6A99-4C93-863C-3A4CE13A6C01}" dt="2025-10-02T12:37:30.248" v="92" actId="20577"/>
          <ac:spMkLst>
            <pc:docMk/>
            <pc:sldMk cId="3300105235" sldId="391"/>
            <ac:spMk id="3" creationId="{00000000-0000-0000-0000-000000000000}"/>
          </ac:spMkLst>
        </pc:spChg>
      </pc:sldChg>
      <pc:sldChg chg="modSp mod">
        <pc:chgData name="Corrado Lagazio" userId="054a5e07-e9b9-4c6a-9a4f-a5749080b2f0" providerId="ADAL" clId="{347D06CE-6A99-4C93-863C-3A4CE13A6C01}" dt="2025-10-02T12:38:31.665" v="96" actId="27636"/>
        <pc:sldMkLst>
          <pc:docMk/>
          <pc:sldMk cId="2497742795" sldId="393"/>
        </pc:sldMkLst>
        <pc:spChg chg="mod">
          <ac:chgData name="Corrado Lagazio" userId="054a5e07-e9b9-4c6a-9a4f-a5749080b2f0" providerId="ADAL" clId="{347D06CE-6A99-4C93-863C-3A4CE13A6C01}" dt="2025-10-02T12:38:31.665" v="96" actId="27636"/>
          <ac:spMkLst>
            <pc:docMk/>
            <pc:sldMk cId="2497742795" sldId="393"/>
            <ac:spMk id="3" creationId="{00000000-0000-0000-0000-000000000000}"/>
          </ac:spMkLst>
        </pc:spChg>
      </pc:sldChg>
      <pc:sldChg chg="add">
        <pc:chgData name="Corrado Lagazio" userId="054a5e07-e9b9-4c6a-9a4f-a5749080b2f0" providerId="ADAL" clId="{347D06CE-6A99-4C93-863C-3A4CE13A6C01}" dt="2025-10-02T14:28:36.462" v="165"/>
        <pc:sldMkLst>
          <pc:docMk/>
          <pc:sldMk cId="3613620890" sldId="395"/>
        </pc:sldMkLst>
      </pc:sldChg>
    </pc:docChg>
  </pc:docChgLst>
  <pc:docChgLst>
    <pc:chgData name="Davide Maestroni" userId="S::s4372666@studenti.unige.it::a0fe34d9-3a69-4438-9af8-71d70d8da616" providerId="AD" clId="Web-{EC10C383-8134-4D9D-BA22-FFCE9DE22043}"/>
    <pc:docChg chg="addSld delSld">
      <pc:chgData name="Davide Maestroni" userId="S::s4372666@studenti.unige.it::a0fe34d9-3a69-4438-9af8-71d70d8da616" providerId="AD" clId="Web-{EC10C383-8134-4D9D-BA22-FFCE9DE22043}" dt="2022-10-05T13:21:31.010" v="3"/>
      <pc:docMkLst>
        <pc:docMk/>
      </pc:docMkLst>
      <pc:sldChg chg="del">
        <pc:chgData name="Davide Maestroni" userId="S::s4372666@studenti.unige.it::a0fe34d9-3a69-4438-9af8-71d70d8da616" providerId="AD" clId="Web-{EC10C383-8134-4D9D-BA22-FFCE9DE22043}" dt="2022-10-05T13:21:21.041" v="0"/>
        <pc:sldMkLst>
          <pc:docMk/>
          <pc:sldMk cId="697220480" sldId="383"/>
        </pc:sldMkLst>
      </pc:sldChg>
      <pc:sldChg chg="add del replId">
        <pc:chgData name="Davide Maestroni" userId="S::s4372666@studenti.unige.it::a0fe34d9-3a69-4438-9af8-71d70d8da616" providerId="AD" clId="Web-{EC10C383-8134-4D9D-BA22-FFCE9DE22043}" dt="2022-10-05T13:21:27.291" v="2"/>
        <pc:sldMkLst>
          <pc:docMk/>
          <pc:sldMk cId="100169708" sldId="387"/>
        </pc:sldMkLst>
      </pc:sldChg>
      <pc:sldChg chg="add">
        <pc:chgData name="Davide Maestroni" userId="S::s4372666@studenti.unige.it::a0fe34d9-3a69-4438-9af8-71d70d8da616" providerId="AD" clId="Web-{EC10C383-8134-4D9D-BA22-FFCE9DE22043}" dt="2022-10-05T13:21:31.010" v="3"/>
        <pc:sldMkLst>
          <pc:docMk/>
          <pc:sldMk cId="2015175531" sldId="387"/>
        </pc:sldMkLst>
      </pc:sldChg>
    </pc:docChg>
  </pc:docChgLst>
  <pc:docChgLst>
    <pc:chgData name="Laura Nieri" userId="4e67948e-09c2-40c9-b437-3cd2c0ff82c7" providerId="ADAL" clId="{B9717EBC-C286-41B0-8D20-33B183AF86FB}"/>
    <pc:docChg chg="undo custSel addSld delSld modSld">
      <pc:chgData name="Laura Nieri" userId="4e67948e-09c2-40c9-b437-3cd2c0ff82c7" providerId="ADAL" clId="{B9717EBC-C286-41B0-8D20-33B183AF86FB}" dt="2021-10-01T12:30:34.037" v="561" actId="20577"/>
      <pc:docMkLst>
        <pc:docMk/>
      </pc:docMkLst>
      <pc:sldChg chg="modSp mod">
        <pc:chgData name="Laura Nieri" userId="4e67948e-09c2-40c9-b437-3cd2c0ff82c7" providerId="ADAL" clId="{B9717EBC-C286-41B0-8D20-33B183AF86FB}" dt="2021-10-01T12:30:34.037" v="561" actId="20577"/>
        <pc:sldMkLst>
          <pc:docMk/>
          <pc:sldMk cId="1923260531" sldId="284"/>
        </pc:sldMkLst>
      </pc:sldChg>
      <pc:sldChg chg="modSp mod">
        <pc:chgData name="Laura Nieri" userId="4e67948e-09c2-40c9-b437-3cd2c0ff82c7" providerId="ADAL" clId="{B9717EBC-C286-41B0-8D20-33B183AF86FB}" dt="2021-10-01T11:11:45.326" v="207" actId="27636"/>
        <pc:sldMkLst>
          <pc:docMk/>
          <pc:sldMk cId="1704794984" sldId="294"/>
        </pc:sldMkLst>
      </pc:sldChg>
      <pc:sldChg chg="modSp del mod">
        <pc:chgData name="Laura Nieri" userId="4e67948e-09c2-40c9-b437-3cd2c0ff82c7" providerId="ADAL" clId="{B9717EBC-C286-41B0-8D20-33B183AF86FB}" dt="2021-10-01T11:20:39.805" v="545" actId="2696"/>
        <pc:sldMkLst>
          <pc:docMk/>
          <pc:sldMk cId="1771669312" sldId="295"/>
        </pc:sldMkLst>
      </pc:sldChg>
      <pc:sldChg chg="add">
        <pc:chgData name="Laura Nieri" userId="4e67948e-09c2-40c9-b437-3cd2c0ff82c7" providerId="ADAL" clId="{B9717EBC-C286-41B0-8D20-33B183AF86FB}" dt="2021-10-01T11:20:48.406" v="546"/>
        <pc:sldMkLst>
          <pc:docMk/>
          <pc:sldMk cId="1992821402" sldId="295"/>
        </pc:sldMkLst>
      </pc:sldChg>
      <pc:sldChg chg="modSp add mod">
        <pc:chgData name="Laura Nieri" userId="4e67948e-09c2-40c9-b437-3cd2c0ff82c7" providerId="ADAL" clId="{B9717EBC-C286-41B0-8D20-33B183AF86FB}" dt="2021-10-01T11:16:59.399" v="350" actId="27636"/>
        <pc:sldMkLst>
          <pc:docMk/>
          <pc:sldMk cId="1564395921" sldId="299"/>
        </pc:sldMkLst>
      </pc:sldChg>
      <pc:sldChg chg="add">
        <pc:chgData name="Laura Nieri" userId="4e67948e-09c2-40c9-b437-3cd2c0ff82c7" providerId="ADAL" clId="{B9717EBC-C286-41B0-8D20-33B183AF86FB}" dt="2021-10-01T11:13:37.229" v="212"/>
        <pc:sldMkLst>
          <pc:docMk/>
          <pc:sldMk cId="1170170529" sldId="310"/>
        </pc:sldMkLst>
      </pc:sldChg>
      <pc:sldChg chg="del">
        <pc:chgData name="Laura Nieri" userId="4e67948e-09c2-40c9-b437-3cd2c0ff82c7" providerId="ADAL" clId="{B9717EBC-C286-41B0-8D20-33B183AF86FB}" dt="2021-10-01T11:12:16.032" v="208" actId="2696"/>
        <pc:sldMkLst>
          <pc:docMk/>
          <pc:sldMk cId="2847587687" sldId="314"/>
        </pc:sldMkLst>
      </pc:sldChg>
      <pc:sldChg chg="modSp add mod">
        <pc:chgData name="Laura Nieri" userId="4e67948e-09c2-40c9-b437-3cd2c0ff82c7" providerId="ADAL" clId="{B9717EBC-C286-41B0-8D20-33B183AF86FB}" dt="2021-10-01T11:20:27.061" v="544" actId="20577"/>
        <pc:sldMkLst>
          <pc:docMk/>
          <pc:sldMk cId="3503772682" sldId="314"/>
        </pc:sldMkLst>
      </pc:sldChg>
      <pc:sldChg chg="modSp mod">
        <pc:chgData name="Laura Nieri" userId="4e67948e-09c2-40c9-b437-3cd2c0ff82c7" providerId="ADAL" clId="{B9717EBC-C286-41B0-8D20-33B183AF86FB}" dt="2021-10-01T11:11:37.390" v="205" actId="6549"/>
        <pc:sldMkLst>
          <pc:docMk/>
          <pc:sldMk cId="3835849232" sldId="319"/>
        </pc:sldMkLst>
      </pc:sldChg>
      <pc:sldChg chg="modSp mod">
        <pc:chgData name="Laura Nieri" userId="4e67948e-09c2-40c9-b437-3cd2c0ff82c7" providerId="ADAL" clId="{B9717EBC-C286-41B0-8D20-33B183AF86FB}" dt="2021-10-01T11:06:38.335" v="198" actId="113"/>
        <pc:sldMkLst>
          <pc:docMk/>
          <pc:sldMk cId="970582673" sldId="324"/>
        </pc:sldMkLst>
      </pc:sldChg>
      <pc:sldChg chg="add">
        <pc:chgData name="Laura Nieri" userId="4e67948e-09c2-40c9-b437-3cd2c0ff82c7" providerId="ADAL" clId="{B9717EBC-C286-41B0-8D20-33B183AF86FB}" dt="2021-10-01T11:23:42.910" v="549"/>
        <pc:sldMkLst>
          <pc:docMk/>
          <pc:sldMk cId="399482264" sldId="333"/>
        </pc:sldMkLst>
      </pc:sldChg>
      <pc:sldChg chg="del">
        <pc:chgData name="Laura Nieri" userId="4e67948e-09c2-40c9-b437-3cd2c0ff82c7" providerId="ADAL" clId="{B9717EBC-C286-41B0-8D20-33B183AF86FB}" dt="2021-10-01T11:23:20.897" v="548" actId="2696"/>
        <pc:sldMkLst>
          <pc:docMk/>
          <pc:sldMk cId="2913198428" sldId="333"/>
        </pc:sldMkLst>
      </pc:sldChg>
      <pc:sldChg chg="modSp add mod">
        <pc:chgData name="Laura Nieri" userId="4e67948e-09c2-40c9-b437-3cd2c0ff82c7" providerId="ADAL" clId="{B9717EBC-C286-41B0-8D20-33B183AF86FB}" dt="2021-10-01T11:19:12.655" v="444" actId="27636"/>
        <pc:sldMkLst>
          <pc:docMk/>
          <pc:sldMk cId="2545565712" sldId="336"/>
        </pc:sldMkLst>
      </pc:sldChg>
      <pc:sldChg chg="del">
        <pc:chgData name="Laura Nieri" userId="4e67948e-09c2-40c9-b437-3cd2c0ff82c7" providerId="ADAL" clId="{B9717EBC-C286-41B0-8D20-33B183AF86FB}" dt="2021-10-01T11:12:16.032" v="208" actId="2696"/>
        <pc:sldMkLst>
          <pc:docMk/>
          <pc:sldMk cId="4241289687" sldId="336"/>
        </pc:sldMkLst>
      </pc:sldChg>
      <pc:sldChg chg="del">
        <pc:chgData name="Laura Nieri" userId="4e67948e-09c2-40c9-b437-3cd2c0ff82c7" providerId="ADAL" clId="{B9717EBC-C286-41B0-8D20-33B183AF86FB}" dt="2021-10-01T11:23:20.897" v="548" actId="2696"/>
        <pc:sldMkLst>
          <pc:docMk/>
          <pc:sldMk cId="42311318" sldId="337"/>
        </pc:sldMkLst>
      </pc:sldChg>
      <pc:sldChg chg="add">
        <pc:chgData name="Laura Nieri" userId="4e67948e-09c2-40c9-b437-3cd2c0ff82c7" providerId="ADAL" clId="{B9717EBC-C286-41B0-8D20-33B183AF86FB}" dt="2021-10-01T11:23:42.910" v="549"/>
        <pc:sldMkLst>
          <pc:docMk/>
          <pc:sldMk cId="1565206985" sldId="337"/>
        </pc:sldMkLst>
      </pc:sldChg>
      <pc:sldChg chg="modSp mod">
        <pc:chgData name="Laura Nieri" userId="4e67948e-09c2-40c9-b437-3cd2c0ff82c7" providerId="ADAL" clId="{B9717EBC-C286-41B0-8D20-33B183AF86FB}" dt="2021-10-01T10:52:45.363" v="5" actId="6549"/>
        <pc:sldMkLst>
          <pc:docMk/>
          <pc:sldMk cId="2574170727" sldId="340"/>
        </pc:sldMkLst>
      </pc:sldChg>
      <pc:sldChg chg="modSp mod">
        <pc:chgData name="Laura Nieri" userId="4e67948e-09c2-40c9-b437-3cd2c0ff82c7" providerId="ADAL" clId="{B9717EBC-C286-41B0-8D20-33B183AF86FB}" dt="2021-10-01T10:57:15.729" v="81" actId="20577"/>
        <pc:sldMkLst>
          <pc:docMk/>
          <pc:sldMk cId="477304749" sldId="341"/>
        </pc:sldMkLst>
      </pc:sldChg>
      <pc:sldChg chg="add">
        <pc:chgData name="Laura Nieri" userId="4e67948e-09c2-40c9-b437-3cd2c0ff82c7" providerId="ADAL" clId="{B9717EBC-C286-41B0-8D20-33B183AF86FB}" dt="2021-10-01T11:22:30.022" v="547"/>
        <pc:sldMkLst>
          <pc:docMk/>
          <pc:sldMk cId="706208464" sldId="344"/>
        </pc:sldMkLst>
      </pc:sldChg>
      <pc:sldChg chg="modSp mod">
        <pc:chgData name="Laura Nieri" userId="4e67948e-09c2-40c9-b437-3cd2c0ff82c7" providerId="ADAL" clId="{B9717EBC-C286-41B0-8D20-33B183AF86FB}" dt="2021-10-01T12:29:26.482" v="554" actId="6549"/>
        <pc:sldMkLst>
          <pc:docMk/>
          <pc:sldMk cId="3633752426" sldId="354"/>
        </pc:sldMkLst>
      </pc:sldChg>
      <pc:sldChg chg="modSp del mod">
        <pc:chgData name="Laura Nieri" userId="4e67948e-09c2-40c9-b437-3cd2c0ff82c7" providerId="ADAL" clId="{B9717EBC-C286-41B0-8D20-33B183AF86FB}" dt="2021-10-01T10:57:30.696" v="82" actId="47"/>
        <pc:sldMkLst>
          <pc:docMk/>
          <pc:sldMk cId="468899462" sldId="365"/>
        </pc:sldMkLst>
      </pc:sldChg>
      <pc:sldChg chg="add del">
        <pc:chgData name="Laura Nieri" userId="4e67948e-09c2-40c9-b437-3cd2c0ff82c7" providerId="ADAL" clId="{B9717EBC-C286-41B0-8D20-33B183AF86FB}" dt="2021-10-01T11:13:02.974" v="211"/>
        <pc:sldMkLst>
          <pc:docMk/>
          <pc:sldMk cId="1622754677" sldId="365"/>
        </pc:sldMkLst>
      </pc:sldChg>
      <pc:sldChg chg="modSp add del mod">
        <pc:chgData name="Laura Nieri" userId="4e67948e-09c2-40c9-b437-3cd2c0ff82c7" providerId="ADAL" clId="{B9717EBC-C286-41B0-8D20-33B183AF86FB}" dt="2021-10-01T11:06:23.777" v="196" actId="47"/>
        <pc:sldMkLst>
          <pc:docMk/>
          <pc:sldMk cId="1037173707" sldId="366"/>
        </pc:sldMkLst>
      </pc:sldChg>
      <pc:sldChg chg="add del">
        <pc:chgData name="Laura Nieri" userId="4e67948e-09c2-40c9-b437-3cd2c0ff82c7" providerId="ADAL" clId="{B9717EBC-C286-41B0-8D20-33B183AF86FB}" dt="2021-10-01T11:13:02.974" v="211"/>
        <pc:sldMkLst>
          <pc:docMk/>
          <pc:sldMk cId="1680327981" sldId="366"/>
        </pc:sldMkLst>
      </pc:sldChg>
    </pc:docChg>
  </pc:docChgLst>
  <pc:docChgLst>
    <pc:chgData name="Boris Negri" userId="S::s4810072@studenti.unige.it::f51affc6-3e1d-4ede-a267-724225cf8041" providerId="AD" clId="Web-{337B2193-430E-4D1A-87DD-AF99839ACD98}"/>
    <pc:docChg chg="modSld">
      <pc:chgData name="Boris Negri" userId="S::s4810072@studenti.unige.it::f51affc6-3e1d-4ede-a267-724225cf8041" providerId="AD" clId="Web-{337B2193-430E-4D1A-87DD-AF99839ACD98}" dt="2023-09-24T12:44:37.388" v="64" actId="1076"/>
      <pc:docMkLst>
        <pc:docMk/>
      </pc:docMkLst>
      <pc:sldChg chg="modSp">
        <pc:chgData name="Boris Negri" userId="S::s4810072@studenti.unige.it::f51affc6-3e1d-4ede-a267-724225cf8041" providerId="AD" clId="Web-{337B2193-430E-4D1A-87DD-AF99839ACD98}" dt="2023-09-24T12:41:44.272" v="20" actId="20577"/>
        <pc:sldMkLst>
          <pc:docMk/>
          <pc:sldMk cId="970582673" sldId="324"/>
        </pc:sldMkLst>
      </pc:sldChg>
      <pc:sldChg chg="modSp">
        <pc:chgData name="Boris Negri" userId="S::s4810072@studenti.unige.it::f51affc6-3e1d-4ede-a267-724225cf8041" providerId="AD" clId="Web-{337B2193-430E-4D1A-87DD-AF99839ACD98}" dt="2023-09-24T12:41:07.068" v="17" actId="20577"/>
        <pc:sldMkLst>
          <pc:docMk/>
          <pc:sldMk cId="477304749" sldId="341"/>
        </pc:sldMkLst>
      </pc:sldChg>
      <pc:sldChg chg="delSp modSp">
        <pc:chgData name="Boris Negri" userId="S::s4810072@studenti.unige.it::f51affc6-3e1d-4ede-a267-724225cf8041" providerId="AD" clId="Web-{337B2193-430E-4D1A-87DD-AF99839ACD98}" dt="2023-09-24T12:44:37.388" v="64" actId="1076"/>
        <pc:sldMkLst>
          <pc:docMk/>
          <pc:sldMk cId="3263715044" sldId="385"/>
        </pc:sldMkLst>
      </pc:sldChg>
    </pc:docChg>
  </pc:docChgLst>
  <pc:docChgLst>
    <pc:chgData name="Corrado Lagazio" userId="S::corrado.lagazio@unige.it::054a5e07-e9b9-4c6a-9a4f-a5749080b2f0" providerId="AD" clId="Web-{7ECFE8E5-1DE0-4F00-A2A9-4EB038C0D6AC}"/>
    <pc:docChg chg="modSld">
      <pc:chgData name="Corrado Lagazio" userId="S::corrado.lagazio@unige.it::054a5e07-e9b9-4c6a-9a4f-a5749080b2f0" providerId="AD" clId="Web-{7ECFE8E5-1DE0-4F00-A2A9-4EB038C0D6AC}" dt="2023-09-26T12:50:08.375" v="279" actId="20577"/>
      <pc:docMkLst>
        <pc:docMk/>
      </pc:docMkLst>
      <pc:sldChg chg="modSp">
        <pc:chgData name="Corrado Lagazio" userId="S::corrado.lagazio@unige.it::054a5e07-e9b9-4c6a-9a4f-a5749080b2f0" providerId="AD" clId="Web-{7ECFE8E5-1DE0-4F00-A2A9-4EB038C0D6AC}" dt="2023-09-26T12:45:46.274" v="260" actId="1076"/>
        <pc:sldMkLst>
          <pc:docMk/>
          <pc:sldMk cId="0" sldId="270"/>
        </pc:sldMkLst>
      </pc:sldChg>
      <pc:sldChg chg="modSp">
        <pc:chgData name="Corrado Lagazio" userId="S::corrado.lagazio@unige.it::054a5e07-e9b9-4c6a-9a4f-a5749080b2f0" providerId="AD" clId="Web-{7ECFE8E5-1DE0-4F00-A2A9-4EB038C0D6AC}" dt="2023-09-26T12:50:08.375" v="279" actId="20577"/>
        <pc:sldMkLst>
          <pc:docMk/>
          <pc:sldMk cId="1923260531" sldId="284"/>
        </pc:sldMkLst>
      </pc:sldChg>
      <pc:sldChg chg="modSp">
        <pc:chgData name="Corrado Lagazio" userId="S::corrado.lagazio@unige.it::054a5e07-e9b9-4c6a-9a4f-a5749080b2f0" providerId="AD" clId="Web-{7ECFE8E5-1DE0-4F00-A2A9-4EB038C0D6AC}" dt="2023-09-26T12:44:41.757" v="218" actId="20577"/>
        <pc:sldMkLst>
          <pc:docMk/>
          <pc:sldMk cId="1704794984" sldId="294"/>
        </pc:sldMkLst>
      </pc:sldChg>
      <pc:sldChg chg="modSp">
        <pc:chgData name="Corrado Lagazio" userId="S::corrado.lagazio@unige.it::054a5e07-e9b9-4c6a-9a4f-a5749080b2f0" providerId="AD" clId="Web-{7ECFE8E5-1DE0-4F00-A2A9-4EB038C0D6AC}" dt="2023-09-26T12:45:35.274" v="258" actId="20577"/>
        <pc:sldMkLst>
          <pc:docMk/>
          <pc:sldMk cId="970582673" sldId="324"/>
        </pc:sldMkLst>
      </pc:sldChg>
      <pc:sldChg chg="modSp">
        <pc:chgData name="Corrado Lagazio" userId="S::corrado.lagazio@unige.it::054a5e07-e9b9-4c6a-9a4f-a5749080b2f0" providerId="AD" clId="Web-{7ECFE8E5-1DE0-4F00-A2A9-4EB038C0D6AC}" dt="2023-09-26T12:42:26.018" v="3" actId="20577"/>
        <pc:sldMkLst>
          <pc:docMk/>
          <pc:sldMk cId="477304749" sldId="341"/>
        </pc:sldMkLst>
      </pc:sldChg>
    </pc:docChg>
  </pc:docChgLst>
  <pc:docChgLst>
    <pc:chgData name="Corrado Lagazio" userId="054a5e07-e9b9-4c6a-9a4f-a5749080b2f0" providerId="ADAL" clId="{1B3C3CE5-6D92-4EBF-979D-A4BAAEB9EE2F}"/>
    <pc:docChg chg="undo custSel addSld delSld modSld sldOrd addMainMaster delMainMaster">
      <pc:chgData name="Corrado Lagazio" userId="054a5e07-e9b9-4c6a-9a4f-a5749080b2f0" providerId="ADAL" clId="{1B3C3CE5-6D92-4EBF-979D-A4BAAEB9EE2F}" dt="2024-10-16T08:15:52.060" v="971" actId="47"/>
      <pc:docMkLst>
        <pc:docMk/>
      </pc:docMkLst>
      <pc:sldChg chg="modSp mod">
        <pc:chgData name="Corrado Lagazio" userId="054a5e07-e9b9-4c6a-9a4f-a5749080b2f0" providerId="ADAL" clId="{1B3C3CE5-6D92-4EBF-979D-A4BAAEB9EE2F}" dt="2024-10-10T08:07:07.800" v="823" actId="20577"/>
        <pc:sldMkLst>
          <pc:docMk/>
          <pc:sldMk cId="0" sldId="270"/>
        </pc:sldMkLst>
      </pc:sldChg>
      <pc:sldChg chg="modSp mod">
        <pc:chgData name="Corrado Lagazio" userId="054a5e07-e9b9-4c6a-9a4f-a5749080b2f0" providerId="ADAL" clId="{1B3C3CE5-6D92-4EBF-979D-A4BAAEB9EE2F}" dt="2024-10-10T08:13:42.183" v="959" actId="6549"/>
        <pc:sldMkLst>
          <pc:docMk/>
          <pc:sldMk cId="1923260531" sldId="284"/>
        </pc:sldMkLst>
      </pc:sldChg>
      <pc:sldChg chg="modSp mod">
        <pc:chgData name="Corrado Lagazio" userId="054a5e07-e9b9-4c6a-9a4f-a5749080b2f0" providerId="ADAL" clId="{1B3C3CE5-6D92-4EBF-979D-A4BAAEB9EE2F}" dt="2024-10-10T08:05:24.343" v="820" actId="113"/>
        <pc:sldMkLst>
          <pc:docMk/>
          <pc:sldMk cId="1704794984" sldId="294"/>
        </pc:sldMkLst>
      </pc:sldChg>
      <pc:sldChg chg="modSp mod">
        <pc:chgData name="Corrado Lagazio" userId="054a5e07-e9b9-4c6a-9a4f-a5749080b2f0" providerId="ADAL" clId="{1B3C3CE5-6D92-4EBF-979D-A4BAAEB9EE2F}" dt="2024-10-10T08:10:18.023" v="918" actId="20577"/>
        <pc:sldMkLst>
          <pc:docMk/>
          <pc:sldMk cId="3503772682" sldId="314"/>
        </pc:sldMkLst>
      </pc:sldChg>
      <pc:sldChg chg="modSp mod">
        <pc:chgData name="Corrado Lagazio" userId="054a5e07-e9b9-4c6a-9a4f-a5749080b2f0" providerId="ADAL" clId="{1B3C3CE5-6D92-4EBF-979D-A4BAAEB9EE2F}" dt="2024-10-10T08:11:32.570" v="923" actId="20577"/>
        <pc:sldMkLst>
          <pc:docMk/>
          <pc:sldMk cId="399482264" sldId="333"/>
        </pc:sldMkLst>
      </pc:sldChg>
      <pc:sldChg chg="modSp mod">
        <pc:chgData name="Corrado Lagazio" userId="054a5e07-e9b9-4c6a-9a4f-a5749080b2f0" providerId="ADAL" clId="{1B3C3CE5-6D92-4EBF-979D-A4BAAEB9EE2F}" dt="2024-10-10T07:10:29.151" v="29" actId="6549"/>
        <pc:sldMkLst>
          <pc:docMk/>
          <pc:sldMk cId="477304749" sldId="341"/>
        </pc:sldMkLst>
      </pc:sldChg>
      <pc:sldChg chg="del">
        <pc:chgData name="Corrado Lagazio" userId="054a5e07-e9b9-4c6a-9a4f-a5749080b2f0" providerId="ADAL" clId="{1B3C3CE5-6D92-4EBF-979D-A4BAAEB9EE2F}" dt="2024-10-10T07:50:58.934" v="37" actId="2696"/>
        <pc:sldMkLst>
          <pc:docMk/>
          <pc:sldMk cId="2862940021" sldId="366"/>
        </pc:sldMkLst>
      </pc:sldChg>
      <pc:sldChg chg="del">
        <pc:chgData name="Corrado Lagazio" userId="054a5e07-e9b9-4c6a-9a4f-a5749080b2f0" providerId="ADAL" clId="{1B3C3CE5-6D92-4EBF-979D-A4BAAEB9EE2F}" dt="2024-10-10T08:02:56.516" v="778" actId="2696"/>
        <pc:sldMkLst>
          <pc:docMk/>
          <pc:sldMk cId="2338135307" sldId="371"/>
        </pc:sldMkLst>
      </pc:sldChg>
      <pc:sldChg chg="del">
        <pc:chgData name="Corrado Lagazio" userId="054a5e07-e9b9-4c6a-9a4f-a5749080b2f0" providerId="ADAL" clId="{1B3C3CE5-6D92-4EBF-979D-A4BAAEB9EE2F}" dt="2024-10-10T07:51:58.742" v="43" actId="2696"/>
        <pc:sldMkLst>
          <pc:docMk/>
          <pc:sldMk cId="3333414589" sldId="376"/>
        </pc:sldMkLst>
      </pc:sldChg>
      <pc:sldChg chg="del">
        <pc:chgData name="Corrado Lagazio" userId="054a5e07-e9b9-4c6a-9a4f-a5749080b2f0" providerId="ADAL" clId="{1B3C3CE5-6D92-4EBF-979D-A4BAAEB9EE2F}" dt="2024-10-10T08:06:20.085" v="821" actId="2696"/>
        <pc:sldMkLst>
          <pc:docMk/>
          <pc:sldMk cId="4256283048" sldId="377"/>
        </pc:sldMkLst>
      </pc:sldChg>
      <pc:sldChg chg="modSp mod">
        <pc:chgData name="Corrado Lagazio" userId="054a5e07-e9b9-4c6a-9a4f-a5749080b2f0" providerId="ADAL" clId="{1B3C3CE5-6D92-4EBF-979D-A4BAAEB9EE2F}" dt="2024-10-10T08:11:12.366" v="922" actId="20577"/>
        <pc:sldMkLst>
          <pc:docMk/>
          <pc:sldMk cId="1714376270" sldId="379"/>
        </pc:sldMkLst>
      </pc:sldChg>
      <pc:sldChg chg="del">
        <pc:chgData name="Corrado Lagazio" userId="054a5e07-e9b9-4c6a-9a4f-a5749080b2f0" providerId="ADAL" clId="{1B3C3CE5-6D92-4EBF-979D-A4BAAEB9EE2F}" dt="2024-10-10T08:35:17.728" v="960" actId="2696"/>
        <pc:sldMkLst>
          <pc:docMk/>
          <pc:sldMk cId="1050369996" sldId="381"/>
        </pc:sldMkLst>
      </pc:sldChg>
      <pc:sldChg chg="del">
        <pc:chgData name="Corrado Lagazio" userId="054a5e07-e9b9-4c6a-9a4f-a5749080b2f0" providerId="ADAL" clId="{1B3C3CE5-6D92-4EBF-979D-A4BAAEB9EE2F}" dt="2024-10-10T08:35:17.728" v="960" actId="2696"/>
        <pc:sldMkLst>
          <pc:docMk/>
          <pc:sldMk cId="3052891301" sldId="382"/>
        </pc:sldMkLst>
      </pc:sldChg>
      <pc:sldChg chg="del">
        <pc:chgData name="Corrado Lagazio" userId="054a5e07-e9b9-4c6a-9a4f-a5749080b2f0" providerId="ADAL" clId="{1B3C3CE5-6D92-4EBF-979D-A4BAAEB9EE2F}" dt="2024-10-10T08:35:17.728" v="960" actId="2696"/>
        <pc:sldMkLst>
          <pc:docMk/>
          <pc:sldMk cId="3080506778" sldId="384"/>
        </pc:sldMkLst>
      </pc:sldChg>
      <pc:sldChg chg="del">
        <pc:chgData name="Corrado Lagazio" userId="054a5e07-e9b9-4c6a-9a4f-a5749080b2f0" providerId="ADAL" clId="{1B3C3CE5-6D92-4EBF-979D-A4BAAEB9EE2F}" dt="2024-10-10T08:35:17.728" v="960" actId="2696"/>
        <pc:sldMkLst>
          <pc:docMk/>
          <pc:sldMk cId="3263715044" sldId="385"/>
        </pc:sldMkLst>
      </pc:sldChg>
      <pc:sldChg chg="del">
        <pc:chgData name="Corrado Lagazio" userId="054a5e07-e9b9-4c6a-9a4f-a5749080b2f0" providerId="ADAL" clId="{1B3C3CE5-6D92-4EBF-979D-A4BAAEB9EE2F}" dt="2024-10-10T08:35:17.728" v="960" actId="2696"/>
        <pc:sldMkLst>
          <pc:docMk/>
          <pc:sldMk cId="2015175531" sldId="387"/>
        </pc:sldMkLst>
      </pc:sldChg>
      <pc:sldChg chg="del">
        <pc:chgData name="Corrado Lagazio" userId="054a5e07-e9b9-4c6a-9a4f-a5749080b2f0" providerId="ADAL" clId="{1B3C3CE5-6D92-4EBF-979D-A4BAAEB9EE2F}" dt="2024-10-10T08:35:17.728" v="960" actId="2696"/>
        <pc:sldMkLst>
          <pc:docMk/>
          <pc:sldMk cId="201638759" sldId="388"/>
        </pc:sldMkLst>
      </pc:sldChg>
      <pc:sldChg chg="modSp add mod ord">
        <pc:chgData name="Corrado Lagazio" userId="054a5e07-e9b9-4c6a-9a4f-a5749080b2f0" providerId="ADAL" clId="{1B3C3CE5-6D92-4EBF-979D-A4BAAEB9EE2F}" dt="2024-10-10T07:50:44.295" v="36" actId="113"/>
        <pc:sldMkLst>
          <pc:docMk/>
          <pc:sldMk cId="1615635751" sldId="389"/>
        </pc:sldMkLst>
      </pc:sldChg>
      <pc:sldChg chg="modSp add mod ord">
        <pc:chgData name="Corrado Lagazio" userId="054a5e07-e9b9-4c6a-9a4f-a5749080b2f0" providerId="ADAL" clId="{1B3C3CE5-6D92-4EBF-979D-A4BAAEB9EE2F}" dt="2024-10-10T07:51:39.908" v="42" actId="207"/>
        <pc:sldMkLst>
          <pc:docMk/>
          <pc:sldMk cId="1779349452" sldId="390"/>
        </pc:sldMkLst>
      </pc:sldChg>
      <pc:sldChg chg="modSp add mod">
        <pc:chgData name="Corrado Lagazio" userId="054a5e07-e9b9-4c6a-9a4f-a5749080b2f0" providerId="ADAL" clId="{1B3C3CE5-6D92-4EBF-979D-A4BAAEB9EE2F}" dt="2024-10-10T07:57:39.136" v="538" actId="113"/>
        <pc:sldMkLst>
          <pc:docMk/>
          <pc:sldMk cId="3300105235" sldId="391"/>
        </pc:sldMkLst>
      </pc:sldChg>
      <pc:sldChg chg="modSp add mod ord">
        <pc:chgData name="Corrado Lagazio" userId="054a5e07-e9b9-4c6a-9a4f-a5749080b2f0" providerId="ADAL" clId="{1B3C3CE5-6D92-4EBF-979D-A4BAAEB9EE2F}" dt="2024-10-10T07:58:53.220" v="548" actId="113"/>
        <pc:sldMkLst>
          <pc:docMk/>
          <pc:sldMk cId="1292697260" sldId="392"/>
        </pc:sldMkLst>
      </pc:sldChg>
      <pc:sldChg chg="modSp add mod ord">
        <pc:chgData name="Corrado Lagazio" userId="054a5e07-e9b9-4c6a-9a4f-a5749080b2f0" providerId="ADAL" clId="{1B3C3CE5-6D92-4EBF-979D-A4BAAEB9EE2F}" dt="2024-10-10T08:01:27.701" v="771" actId="12"/>
        <pc:sldMkLst>
          <pc:docMk/>
          <pc:sldMk cId="2497742795" sldId="393"/>
        </pc:sldMkLst>
      </pc:sldChg>
      <pc:sldChg chg="modSp add mod ord">
        <pc:chgData name="Corrado Lagazio" userId="054a5e07-e9b9-4c6a-9a4f-a5749080b2f0" providerId="ADAL" clId="{1B3C3CE5-6D92-4EBF-979D-A4BAAEB9EE2F}" dt="2024-10-10T08:02:11.044" v="777" actId="113"/>
        <pc:sldMkLst>
          <pc:docMk/>
          <pc:sldMk cId="4083156984" sldId="394"/>
        </pc:sldMkLst>
      </pc:sldChg>
      <pc:sldChg chg="add del">
        <pc:chgData name="Corrado Lagazio" userId="054a5e07-e9b9-4c6a-9a4f-a5749080b2f0" providerId="ADAL" clId="{1B3C3CE5-6D92-4EBF-979D-A4BAAEB9EE2F}" dt="2024-10-16T08:15:52.060" v="971" actId="47"/>
        <pc:sldMkLst>
          <pc:docMk/>
          <pc:sldMk cId="1050369996" sldId="395"/>
        </pc:sldMkLst>
      </pc:sldChg>
      <pc:sldChg chg="add del">
        <pc:chgData name="Corrado Lagazio" userId="054a5e07-e9b9-4c6a-9a4f-a5749080b2f0" providerId="ADAL" clId="{1B3C3CE5-6D92-4EBF-979D-A4BAAEB9EE2F}" dt="2024-10-16T08:15:52.060" v="971" actId="47"/>
        <pc:sldMkLst>
          <pc:docMk/>
          <pc:sldMk cId="3052891301" sldId="396"/>
        </pc:sldMkLst>
      </pc:sldChg>
      <pc:sldChg chg="add del">
        <pc:chgData name="Corrado Lagazio" userId="054a5e07-e9b9-4c6a-9a4f-a5749080b2f0" providerId="ADAL" clId="{1B3C3CE5-6D92-4EBF-979D-A4BAAEB9EE2F}" dt="2024-10-16T08:15:52.060" v="971" actId="47"/>
        <pc:sldMkLst>
          <pc:docMk/>
          <pc:sldMk cId="529015222" sldId="397"/>
        </pc:sldMkLst>
      </pc:sldChg>
      <pc:sldChg chg="add del">
        <pc:chgData name="Corrado Lagazio" userId="054a5e07-e9b9-4c6a-9a4f-a5749080b2f0" providerId="ADAL" clId="{1B3C3CE5-6D92-4EBF-979D-A4BAAEB9EE2F}" dt="2024-10-16T08:15:52.060" v="971" actId="47"/>
        <pc:sldMkLst>
          <pc:docMk/>
          <pc:sldMk cId="4023217162" sldId="398"/>
        </pc:sldMkLst>
      </pc:sldChg>
      <pc:sldChg chg="add del">
        <pc:chgData name="Corrado Lagazio" userId="054a5e07-e9b9-4c6a-9a4f-a5749080b2f0" providerId="ADAL" clId="{1B3C3CE5-6D92-4EBF-979D-A4BAAEB9EE2F}" dt="2024-10-16T08:15:52.060" v="971" actId="47"/>
        <pc:sldMkLst>
          <pc:docMk/>
          <pc:sldMk cId="1006713308" sldId="399"/>
        </pc:sldMkLst>
      </pc:sldChg>
      <pc:sldMasterChg chg="add del addSldLayout delSldLayout">
        <pc:chgData name="Corrado Lagazio" userId="054a5e07-e9b9-4c6a-9a4f-a5749080b2f0" providerId="ADAL" clId="{1B3C3CE5-6D92-4EBF-979D-A4BAAEB9EE2F}" dt="2024-10-16T08:15:52.060" v="971" actId="47"/>
        <pc:sldMasterMkLst>
          <pc:docMk/>
          <pc:sldMasterMk cId="96051803" sldId="2147483648"/>
        </pc:sldMasterMkLst>
        <pc:sldLayoutChg chg="del">
          <pc:chgData name="Corrado Lagazio" userId="054a5e07-e9b9-4c6a-9a4f-a5749080b2f0" providerId="ADAL" clId="{1B3C3CE5-6D92-4EBF-979D-A4BAAEB9EE2F}" dt="2024-10-10T08:35:17.728" v="960" actId="2696"/>
          <pc:sldLayoutMkLst>
            <pc:docMk/>
            <pc:sldMasterMk cId="96051803" sldId="2147483648"/>
            <pc:sldLayoutMk cId="3260778619" sldId="2147483649"/>
          </pc:sldLayoutMkLst>
        </pc:sldLayoutChg>
        <pc:sldLayoutChg chg="add del">
          <pc:chgData name="Corrado Lagazio" userId="054a5e07-e9b9-4c6a-9a4f-a5749080b2f0" providerId="ADAL" clId="{1B3C3CE5-6D92-4EBF-979D-A4BAAEB9EE2F}" dt="2024-10-16T08:15:52.060" v="971" actId="47"/>
          <pc:sldLayoutMkLst>
            <pc:docMk/>
            <pc:sldMasterMk cId="96051803" sldId="2147483648"/>
            <pc:sldLayoutMk cId="509465548" sldId="2147483650"/>
          </pc:sldLayoutMkLst>
        </pc:sldLayoutChg>
        <pc:sldLayoutChg chg="del">
          <pc:chgData name="Corrado Lagazio" userId="054a5e07-e9b9-4c6a-9a4f-a5749080b2f0" providerId="ADAL" clId="{1B3C3CE5-6D92-4EBF-979D-A4BAAEB9EE2F}" dt="2024-10-10T08:35:17.728" v="960" actId="2696"/>
          <pc:sldLayoutMkLst>
            <pc:docMk/>
            <pc:sldMasterMk cId="96051803" sldId="2147483648"/>
            <pc:sldLayoutMk cId="1826843688" sldId="2147483651"/>
          </pc:sldLayoutMkLst>
        </pc:sldLayoutChg>
        <pc:sldLayoutChg chg="del">
          <pc:chgData name="Corrado Lagazio" userId="054a5e07-e9b9-4c6a-9a4f-a5749080b2f0" providerId="ADAL" clId="{1B3C3CE5-6D92-4EBF-979D-A4BAAEB9EE2F}" dt="2024-10-10T08:35:17.728" v="960" actId="2696"/>
          <pc:sldLayoutMkLst>
            <pc:docMk/>
            <pc:sldMasterMk cId="96051803" sldId="2147483648"/>
            <pc:sldLayoutMk cId="1431511275" sldId="2147483652"/>
          </pc:sldLayoutMkLst>
        </pc:sldLayoutChg>
        <pc:sldLayoutChg chg="del">
          <pc:chgData name="Corrado Lagazio" userId="054a5e07-e9b9-4c6a-9a4f-a5749080b2f0" providerId="ADAL" clId="{1B3C3CE5-6D92-4EBF-979D-A4BAAEB9EE2F}" dt="2024-10-10T08:35:17.728" v="960" actId="2696"/>
          <pc:sldLayoutMkLst>
            <pc:docMk/>
            <pc:sldMasterMk cId="96051803" sldId="2147483648"/>
            <pc:sldLayoutMk cId="1966449773" sldId="2147483653"/>
          </pc:sldLayoutMkLst>
        </pc:sldLayoutChg>
        <pc:sldLayoutChg chg="del">
          <pc:chgData name="Corrado Lagazio" userId="054a5e07-e9b9-4c6a-9a4f-a5749080b2f0" providerId="ADAL" clId="{1B3C3CE5-6D92-4EBF-979D-A4BAAEB9EE2F}" dt="2024-10-10T08:35:17.728" v="960" actId="2696"/>
          <pc:sldLayoutMkLst>
            <pc:docMk/>
            <pc:sldMasterMk cId="96051803" sldId="2147483648"/>
            <pc:sldLayoutMk cId="1641900795" sldId="2147483654"/>
          </pc:sldLayoutMkLst>
        </pc:sldLayoutChg>
        <pc:sldLayoutChg chg="del">
          <pc:chgData name="Corrado Lagazio" userId="054a5e07-e9b9-4c6a-9a4f-a5749080b2f0" providerId="ADAL" clId="{1B3C3CE5-6D92-4EBF-979D-A4BAAEB9EE2F}" dt="2024-10-10T08:35:17.728" v="960" actId="2696"/>
          <pc:sldLayoutMkLst>
            <pc:docMk/>
            <pc:sldMasterMk cId="96051803" sldId="2147483648"/>
            <pc:sldLayoutMk cId="753156802" sldId="2147483655"/>
          </pc:sldLayoutMkLst>
        </pc:sldLayoutChg>
        <pc:sldLayoutChg chg="del">
          <pc:chgData name="Corrado Lagazio" userId="054a5e07-e9b9-4c6a-9a4f-a5749080b2f0" providerId="ADAL" clId="{1B3C3CE5-6D92-4EBF-979D-A4BAAEB9EE2F}" dt="2024-10-10T08:35:17.728" v="960" actId="2696"/>
          <pc:sldLayoutMkLst>
            <pc:docMk/>
            <pc:sldMasterMk cId="96051803" sldId="2147483648"/>
            <pc:sldLayoutMk cId="3316842251" sldId="2147483656"/>
          </pc:sldLayoutMkLst>
        </pc:sldLayoutChg>
        <pc:sldLayoutChg chg="del">
          <pc:chgData name="Corrado Lagazio" userId="054a5e07-e9b9-4c6a-9a4f-a5749080b2f0" providerId="ADAL" clId="{1B3C3CE5-6D92-4EBF-979D-A4BAAEB9EE2F}" dt="2024-10-10T08:35:17.728" v="960" actId="2696"/>
          <pc:sldLayoutMkLst>
            <pc:docMk/>
            <pc:sldMasterMk cId="96051803" sldId="2147483648"/>
            <pc:sldLayoutMk cId="1388100751" sldId="2147483657"/>
          </pc:sldLayoutMkLst>
        </pc:sldLayoutChg>
        <pc:sldLayoutChg chg="del">
          <pc:chgData name="Corrado Lagazio" userId="054a5e07-e9b9-4c6a-9a4f-a5749080b2f0" providerId="ADAL" clId="{1B3C3CE5-6D92-4EBF-979D-A4BAAEB9EE2F}" dt="2024-10-10T08:35:17.728" v="960" actId="2696"/>
          <pc:sldLayoutMkLst>
            <pc:docMk/>
            <pc:sldMasterMk cId="96051803" sldId="2147483648"/>
            <pc:sldLayoutMk cId="2666649405" sldId="2147483658"/>
          </pc:sldLayoutMkLst>
        </pc:sldLayoutChg>
        <pc:sldLayoutChg chg="del">
          <pc:chgData name="Corrado Lagazio" userId="054a5e07-e9b9-4c6a-9a4f-a5749080b2f0" providerId="ADAL" clId="{1B3C3CE5-6D92-4EBF-979D-A4BAAEB9EE2F}" dt="2024-10-10T08:35:17.728" v="960" actId="2696"/>
          <pc:sldLayoutMkLst>
            <pc:docMk/>
            <pc:sldMasterMk cId="96051803" sldId="2147483648"/>
            <pc:sldLayoutMk cId="4217890410" sldId="2147483659"/>
          </pc:sldLayoutMkLst>
        </pc:sldLayoutChg>
      </pc:sldMasterChg>
    </pc:docChg>
  </pc:docChgLst>
  <pc:docChgLst>
    <pc:chgData name="Boris Negri" userId="S::s4810072@studenti.unige.it::f51affc6-3e1d-4ede-a267-724225cf8041" providerId="AD" clId="Web-{CCBA5BA7-499D-427E-935C-73192563084E}"/>
    <pc:docChg chg="addSld delSld">
      <pc:chgData name="Boris Negri" userId="S::s4810072@studenti.unige.it::f51affc6-3e1d-4ede-a267-724225cf8041" providerId="AD" clId="Web-{CCBA5BA7-499D-427E-935C-73192563084E}" dt="2023-09-26T10:19:57.319" v="1"/>
      <pc:docMkLst>
        <pc:docMk/>
      </pc:docMkLst>
      <pc:sldChg chg="del">
        <pc:chgData name="Boris Negri" userId="S::s4810072@studenti.unige.it::f51affc6-3e1d-4ede-a267-724225cf8041" providerId="AD" clId="Web-{CCBA5BA7-499D-427E-935C-73192563084E}" dt="2023-09-26T10:19:57.319" v="1"/>
        <pc:sldMkLst>
          <pc:docMk/>
          <pc:sldMk cId="176062656" sldId="386"/>
        </pc:sldMkLst>
      </pc:sldChg>
      <pc:sldChg chg="add">
        <pc:chgData name="Boris Negri" userId="S::s4810072@studenti.unige.it::f51affc6-3e1d-4ede-a267-724225cf8041" providerId="AD" clId="Web-{CCBA5BA7-499D-427E-935C-73192563084E}" dt="2023-09-26T10:19:54.522" v="0"/>
        <pc:sldMkLst>
          <pc:docMk/>
          <pc:sldMk cId="201638759" sldId="388"/>
        </pc:sldMkLst>
      </pc:sldChg>
    </pc:docChg>
  </pc:docChgLst>
  <pc:docChgLst>
    <pc:chgData name="Corrado Lagazio" userId="054a5e07-e9b9-4c6a-9a4f-a5749080b2f0" providerId="ADAL" clId="{A44F04DB-312B-4FD5-ABAF-305885D77295}"/>
    <pc:docChg chg="modSld">
      <pc:chgData name="Corrado Lagazio" userId="054a5e07-e9b9-4c6a-9a4f-a5749080b2f0" providerId="ADAL" clId="{A44F04DB-312B-4FD5-ABAF-305885D77295}" dt="2023-09-26T13:24:13.297" v="64" actId="14100"/>
      <pc:docMkLst>
        <pc:docMk/>
      </pc:docMkLst>
      <pc:sldChg chg="modSp mod">
        <pc:chgData name="Corrado Lagazio" userId="054a5e07-e9b9-4c6a-9a4f-a5749080b2f0" providerId="ADAL" clId="{A44F04DB-312B-4FD5-ABAF-305885D77295}" dt="2023-09-26T13:24:13.297" v="64" actId="14100"/>
        <pc:sldMkLst>
          <pc:docMk/>
          <pc:sldMk cId="2015175531" sldId="387"/>
        </pc:sldMkLst>
      </pc:sldChg>
    </pc:docChg>
  </pc:docChgLst>
  <pc:docChgLst>
    <pc:chgData name="Laura Nieri" userId="4e67948e-09c2-40c9-b437-3cd2c0ff82c7" providerId="ADAL" clId="{3B400A32-3895-4EF2-A478-1435B3320E02}"/>
    <pc:docChg chg="undo custSel addSld delSld modSld sldOrd modMainMaster">
      <pc:chgData name="Laura Nieri" userId="4e67948e-09c2-40c9-b437-3cd2c0ff82c7" providerId="ADAL" clId="{3B400A32-3895-4EF2-A478-1435B3320E02}" dt="2022-10-04T16:15:21.196" v="871" actId="20577"/>
      <pc:docMkLst>
        <pc:docMk/>
      </pc:docMkLst>
      <pc:sldChg chg="modSp mod">
        <pc:chgData name="Laura Nieri" userId="4e67948e-09c2-40c9-b437-3cd2c0ff82c7" providerId="ADAL" clId="{3B400A32-3895-4EF2-A478-1435B3320E02}" dt="2022-10-04T16:12:37.682" v="858" actId="1076"/>
        <pc:sldMkLst>
          <pc:docMk/>
          <pc:sldMk cId="0" sldId="270"/>
        </pc:sldMkLst>
      </pc:sldChg>
      <pc:sldChg chg="modSp mod">
        <pc:chgData name="Laura Nieri" userId="4e67948e-09c2-40c9-b437-3cd2c0ff82c7" providerId="ADAL" clId="{3B400A32-3895-4EF2-A478-1435B3320E02}" dt="2022-10-04T14:39:19.210" v="767" actId="1076"/>
        <pc:sldMkLst>
          <pc:docMk/>
          <pc:sldMk cId="1923260531" sldId="284"/>
        </pc:sldMkLst>
      </pc:sldChg>
      <pc:sldChg chg="modSp mod">
        <pc:chgData name="Laura Nieri" userId="4e67948e-09c2-40c9-b437-3cd2c0ff82c7" providerId="ADAL" clId="{3B400A32-3895-4EF2-A478-1435B3320E02}" dt="2022-10-04T15:57:01.590" v="792" actId="20577"/>
        <pc:sldMkLst>
          <pc:docMk/>
          <pc:sldMk cId="1704794984" sldId="294"/>
        </pc:sldMkLst>
      </pc:sldChg>
      <pc:sldChg chg="modSp add del mod">
        <pc:chgData name="Laura Nieri" userId="4e67948e-09c2-40c9-b437-3cd2c0ff82c7" providerId="ADAL" clId="{3B400A32-3895-4EF2-A478-1435B3320E02}" dt="2022-10-04T14:28:11.391" v="638" actId="20577"/>
        <pc:sldMkLst>
          <pc:docMk/>
          <pc:sldMk cId="1992821402" sldId="295"/>
        </pc:sldMkLst>
      </pc:sldChg>
      <pc:sldChg chg="modSp mod">
        <pc:chgData name="Laura Nieri" userId="4e67948e-09c2-40c9-b437-3cd2c0ff82c7" providerId="ADAL" clId="{3B400A32-3895-4EF2-A478-1435B3320E02}" dt="2022-10-04T14:40:08.518" v="773" actId="6549"/>
        <pc:sldMkLst>
          <pc:docMk/>
          <pc:sldMk cId="3605776001" sldId="297"/>
        </pc:sldMkLst>
      </pc:sldChg>
      <pc:sldChg chg="modSp mod ord">
        <pc:chgData name="Laura Nieri" userId="4e67948e-09c2-40c9-b437-3cd2c0ff82c7" providerId="ADAL" clId="{3B400A32-3895-4EF2-A478-1435B3320E02}" dt="2022-10-04T15:57:22.155" v="794"/>
        <pc:sldMkLst>
          <pc:docMk/>
          <pc:sldMk cId="3503772682" sldId="314"/>
        </pc:sldMkLst>
      </pc:sldChg>
      <pc:sldChg chg="modSp mod">
        <pc:chgData name="Laura Nieri" userId="4e67948e-09c2-40c9-b437-3cd2c0ff82c7" providerId="ADAL" clId="{3B400A32-3895-4EF2-A478-1435B3320E02}" dt="2022-10-04T16:01:40.302" v="815"/>
        <pc:sldMkLst>
          <pc:docMk/>
          <pc:sldMk cId="3835849232" sldId="319"/>
        </pc:sldMkLst>
      </pc:sldChg>
      <pc:sldChg chg="addSp delSp modSp mod">
        <pc:chgData name="Laura Nieri" userId="4e67948e-09c2-40c9-b437-3cd2c0ff82c7" providerId="ADAL" clId="{3B400A32-3895-4EF2-A478-1435B3320E02}" dt="2022-10-04T14:35:51.911" v="749" actId="1076"/>
        <pc:sldMkLst>
          <pc:docMk/>
          <pc:sldMk cId="399482264" sldId="333"/>
        </pc:sldMkLst>
      </pc:sldChg>
      <pc:sldChg chg="modSp mod">
        <pc:chgData name="Laura Nieri" userId="4e67948e-09c2-40c9-b437-3cd2c0ff82c7" providerId="ADAL" clId="{3B400A32-3895-4EF2-A478-1435B3320E02}" dt="2022-10-04T14:06:26.527" v="230"/>
        <pc:sldMkLst>
          <pc:docMk/>
          <pc:sldMk cId="706208464" sldId="344"/>
        </pc:sldMkLst>
      </pc:sldChg>
      <pc:sldChg chg="addSp delSp modSp mod">
        <pc:chgData name="Laura Nieri" userId="4e67948e-09c2-40c9-b437-3cd2c0ff82c7" providerId="ADAL" clId="{3B400A32-3895-4EF2-A478-1435B3320E02}" dt="2022-10-04T14:35:21.987" v="744" actId="403"/>
        <pc:sldMkLst>
          <pc:docMk/>
          <pc:sldMk cId="3345365678" sldId="351"/>
        </pc:sldMkLst>
      </pc:sldChg>
      <pc:sldChg chg="addSp delSp modSp add del mod modClrScheme chgLayout">
        <pc:chgData name="Laura Nieri" userId="4e67948e-09c2-40c9-b437-3cd2c0ff82c7" providerId="ADAL" clId="{3B400A32-3895-4EF2-A478-1435B3320E02}" dt="2022-10-04T14:41:11.083" v="789" actId="47"/>
        <pc:sldMkLst>
          <pc:docMk/>
          <pc:sldMk cId="2593396458" sldId="361"/>
        </pc:sldMkLst>
      </pc:sldChg>
      <pc:sldChg chg="modSp mod">
        <pc:chgData name="Laura Nieri" userId="4e67948e-09c2-40c9-b437-3cd2c0ff82c7" providerId="ADAL" clId="{3B400A32-3895-4EF2-A478-1435B3320E02}" dt="2022-10-04T13:58:55.396" v="63"/>
        <pc:sldMkLst>
          <pc:docMk/>
          <pc:sldMk cId="1417795962" sldId="365"/>
        </pc:sldMkLst>
      </pc:sldChg>
      <pc:sldChg chg="modSp">
        <pc:chgData name="Laura Nieri" userId="4e67948e-09c2-40c9-b437-3cd2c0ff82c7" providerId="ADAL" clId="{3B400A32-3895-4EF2-A478-1435B3320E02}" dt="2022-10-04T14:14:08.699" v="435"/>
        <pc:sldMkLst>
          <pc:docMk/>
          <pc:sldMk cId="2862940021" sldId="366"/>
        </pc:sldMkLst>
      </pc:sldChg>
      <pc:sldChg chg="modSp mod">
        <pc:chgData name="Laura Nieri" userId="4e67948e-09c2-40c9-b437-3cd2c0ff82c7" providerId="ADAL" clId="{3B400A32-3895-4EF2-A478-1435B3320E02}" dt="2022-10-04T16:03:22.856" v="846" actId="113"/>
        <pc:sldMkLst>
          <pc:docMk/>
          <pc:sldMk cId="128786556" sldId="367"/>
        </pc:sldMkLst>
      </pc:sldChg>
      <pc:sldChg chg="addSp delSp modSp del mod">
        <pc:chgData name="Laura Nieri" userId="4e67948e-09c2-40c9-b437-3cd2c0ff82c7" providerId="ADAL" clId="{3B400A32-3895-4EF2-A478-1435B3320E02}" dt="2022-10-04T16:09:54.554" v="848" actId="47"/>
        <pc:sldMkLst>
          <pc:docMk/>
          <pc:sldMk cId="2125636085" sldId="372"/>
        </pc:sldMkLst>
      </pc:sldChg>
      <pc:sldChg chg="addSp delSp modSp new mod modClrScheme chgLayout">
        <pc:chgData name="Laura Nieri" userId="4e67948e-09c2-40c9-b437-3cd2c0ff82c7" providerId="ADAL" clId="{3B400A32-3895-4EF2-A478-1435B3320E02}" dt="2022-10-04T14:07:13.839" v="320" actId="27636"/>
        <pc:sldMkLst>
          <pc:docMk/>
          <pc:sldMk cId="1993548545" sldId="373"/>
        </pc:sldMkLst>
      </pc:sldChg>
      <pc:sldChg chg="add del">
        <pc:chgData name="Laura Nieri" userId="4e67948e-09c2-40c9-b437-3cd2c0ff82c7" providerId="ADAL" clId="{3B400A32-3895-4EF2-A478-1435B3320E02}" dt="2022-10-04T14:15:38.879" v="440" actId="47"/>
        <pc:sldMkLst>
          <pc:docMk/>
          <pc:sldMk cId="1771669312" sldId="374"/>
        </pc:sldMkLst>
      </pc:sldChg>
      <pc:sldChg chg="modSp add mod ord">
        <pc:chgData name="Laura Nieri" userId="4e67948e-09c2-40c9-b437-3cd2c0ff82c7" providerId="ADAL" clId="{3B400A32-3895-4EF2-A478-1435B3320E02}" dt="2022-10-04T14:12:43.433" v="428" actId="20577"/>
        <pc:sldMkLst>
          <pc:docMk/>
          <pc:sldMk cId="1322909573" sldId="375"/>
        </pc:sldMkLst>
      </pc:sldChg>
      <pc:sldChg chg="modSp add mod">
        <pc:chgData name="Laura Nieri" userId="4e67948e-09c2-40c9-b437-3cd2c0ff82c7" providerId="ADAL" clId="{3B400A32-3895-4EF2-A478-1435B3320E02}" dt="2022-10-04T14:13:44.747" v="434" actId="207"/>
        <pc:sldMkLst>
          <pc:docMk/>
          <pc:sldMk cId="3333414589" sldId="376"/>
        </pc:sldMkLst>
      </pc:sldChg>
      <pc:sldChg chg="modSp add mod">
        <pc:chgData name="Laura Nieri" userId="4e67948e-09c2-40c9-b437-3cd2c0ff82c7" providerId="ADAL" clId="{3B400A32-3895-4EF2-A478-1435B3320E02}" dt="2022-10-04T14:15:04.157" v="439" actId="20577"/>
        <pc:sldMkLst>
          <pc:docMk/>
          <pc:sldMk cId="4256283048" sldId="377"/>
        </pc:sldMkLst>
      </pc:sldChg>
      <pc:sldChg chg="modSp add mod">
        <pc:chgData name="Laura Nieri" userId="4e67948e-09c2-40c9-b437-3cd2c0ff82c7" providerId="ADAL" clId="{3B400A32-3895-4EF2-A478-1435B3320E02}" dt="2022-10-04T15:59:34.984" v="814" actId="113"/>
        <pc:sldMkLst>
          <pc:docMk/>
          <pc:sldMk cId="3987983512" sldId="378"/>
        </pc:sldMkLst>
      </pc:sldChg>
      <pc:sldChg chg="add">
        <pc:chgData name="Laura Nieri" userId="4e67948e-09c2-40c9-b437-3cd2c0ff82c7" providerId="ADAL" clId="{3B400A32-3895-4EF2-A478-1435B3320E02}" dt="2022-10-04T16:09:51.588" v="847"/>
        <pc:sldMkLst>
          <pc:docMk/>
          <pc:sldMk cId="1714376270" sldId="379"/>
        </pc:sldMkLst>
      </pc:sldChg>
      <pc:sldChg chg="addSp delSp modSp new mod">
        <pc:chgData name="Laura Nieri" userId="4e67948e-09c2-40c9-b437-3cd2c0ff82c7" providerId="ADAL" clId="{3B400A32-3895-4EF2-A478-1435B3320E02}" dt="2022-10-04T16:15:21.196" v="871" actId="20577"/>
        <pc:sldMkLst>
          <pc:docMk/>
          <pc:sldMk cId="2235205778" sldId="380"/>
        </pc:sldMkLst>
      </pc:sldChg>
      <pc:sldMasterChg chg="modSldLayout">
        <pc:chgData name="Laura Nieri" userId="4e67948e-09c2-40c9-b437-3cd2c0ff82c7" providerId="ADAL" clId="{3B400A32-3895-4EF2-A478-1435B3320E02}" dt="2022-10-04T14:00:13.383" v="68" actId="1076"/>
        <pc:sldMasterMkLst>
          <pc:docMk/>
          <pc:sldMasterMk cId="829796385" sldId="2147483708"/>
        </pc:sldMasterMkLst>
        <pc:sldLayoutChg chg="addSp modSp mod">
          <pc:chgData name="Laura Nieri" userId="4e67948e-09c2-40c9-b437-3cd2c0ff82c7" providerId="ADAL" clId="{3B400A32-3895-4EF2-A478-1435B3320E02}" dt="2022-10-04T14:00:13.383" v="68" actId="1076"/>
          <pc:sldLayoutMkLst>
            <pc:docMk/>
            <pc:sldMasterMk cId="829796385" sldId="2147483708"/>
            <pc:sldLayoutMk cId="2553338987" sldId="2147483710"/>
          </pc:sldLayoutMkLst>
        </pc:sldLayoutChg>
      </pc:sldMasterChg>
    </pc:docChg>
  </pc:docChgLst>
  <pc:docChgLst>
    <pc:chgData name="Davide Maestroni" userId="S::s4372666@studenti.unige.it::a0fe34d9-3a69-4438-9af8-71d70d8da616" providerId="AD" clId="Web-{05C77B5A-E2E5-4582-A506-3A0AAF48AC57}"/>
    <pc:docChg chg="addSld delSld addMainMaster">
      <pc:chgData name="Davide Maestroni" userId="S::s4372666@studenti.unige.it::a0fe34d9-3a69-4438-9af8-71d70d8da616" providerId="AD" clId="Web-{05C77B5A-E2E5-4582-A506-3A0AAF48AC57}" dt="2022-10-04T20:29:41.587" v="9"/>
      <pc:docMkLst>
        <pc:docMk/>
      </pc:docMkLst>
      <pc:sldChg chg="del">
        <pc:chgData name="Davide Maestroni" userId="S::s4372666@studenti.unige.it::a0fe34d9-3a69-4438-9af8-71d70d8da616" providerId="AD" clId="Web-{05C77B5A-E2E5-4582-A506-3A0AAF48AC57}" dt="2022-10-04T20:28:50.413" v="0"/>
        <pc:sldMkLst>
          <pc:docMk/>
          <pc:sldMk cId="2939037956" sldId="359"/>
        </pc:sldMkLst>
      </pc:sldChg>
      <pc:sldChg chg="del">
        <pc:chgData name="Davide Maestroni" userId="S::s4372666@studenti.unige.it::a0fe34d9-3a69-4438-9af8-71d70d8da616" providerId="AD" clId="Web-{05C77B5A-E2E5-4582-A506-3A0AAF48AC57}" dt="2022-10-04T20:28:51.257" v="1"/>
        <pc:sldMkLst>
          <pc:docMk/>
          <pc:sldMk cId="8732698" sldId="360"/>
        </pc:sldMkLst>
      </pc:sldChg>
      <pc:sldChg chg="add">
        <pc:chgData name="Davide Maestroni" userId="S::s4372666@studenti.unige.it::a0fe34d9-3a69-4438-9af8-71d70d8da616" providerId="AD" clId="Web-{05C77B5A-E2E5-4582-A506-3A0AAF48AC57}" dt="2022-10-04T20:29:00.882" v="2"/>
        <pc:sldMkLst>
          <pc:docMk/>
          <pc:sldMk cId="1050369996" sldId="381"/>
        </pc:sldMkLst>
      </pc:sldChg>
      <pc:sldChg chg="add">
        <pc:chgData name="Davide Maestroni" userId="S::s4372666@studenti.unige.it::a0fe34d9-3a69-4438-9af8-71d70d8da616" providerId="AD" clId="Web-{05C77B5A-E2E5-4582-A506-3A0AAF48AC57}" dt="2022-10-04T20:29:16.523" v="5"/>
        <pc:sldMkLst>
          <pc:docMk/>
          <pc:sldMk cId="3052891301" sldId="382"/>
        </pc:sldMkLst>
      </pc:sldChg>
      <pc:sldChg chg="add del">
        <pc:chgData name="Davide Maestroni" userId="S::s4372666@studenti.unige.it::a0fe34d9-3a69-4438-9af8-71d70d8da616" providerId="AD" clId="Web-{05C77B5A-E2E5-4582-A506-3A0AAF48AC57}" dt="2022-10-04T20:29:11.148" v="4"/>
        <pc:sldMkLst>
          <pc:docMk/>
          <pc:sldMk cId="3191180155" sldId="382"/>
        </pc:sldMkLst>
      </pc:sldChg>
      <pc:sldChg chg="add">
        <pc:chgData name="Davide Maestroni" userId="S::s4372666@studenti.unige.it::a0fe34d9-3a69-4438-9af8-71d70d8da616" providerId="AD" clId="Web-{05C77B5A-E2E5-4582-A506-3A0AAF48AC57}" dt="2022-10-04T20:29:22.961" v="6"/>
        <pc:sldMkLst>
          <pc:docMk/>
          <pc:sldMk cId="697220480" sldId="383"/>
        </pc:sldMkLst>
      </pc:sldChg>
      <pc:sldChg chg="add">
        <pc:chgData name="Davide Maestroni" userId="S::s4372666@studenti.unige.it::a0fe34d9-3a69-4438-9af8-71d70d8da616" providerId="AD" clId="Web-{05C77B5A-E2E5-4582-A506-3A0AAF48AC57}" dt="2022-10-04T20:29:29.368" v="7"/>
        <pc:sldMkLst>
          <pc:docMk/>
          <pc:sldMk cId="3080506778" sldId="384"/>
        </pc:sldMkLst>
      </pc:sldChg>
      <pc:sldChg chg="add">
        <pc:chgData name="Davide Maestroni" userId="S::s4372666@studenti.unige.it::a0fe34d9-3a69-4438-9af8-71d70d8da616" providerId="AD" clId="Web-{05C77B5A-E2E5-4582-A506-3A0AAF48AC57}" dt="2022-10-04T20:29:34.993" v="8"/>
        <pc:sldMkLst>
          <pc:docMk/>
          <pc:sldMk cId="3263715044" sldId="385"/>
        </pc:sldMkLst>
      </pc:sldChg>
      <pc:sldChg chg="add">
        <pc:chgData name="Davide Maestroni" userId="S::s4372666@studenti.unige.it::a0fe34d9-3a69-4438-9af8-71d70d8da616" providerId="AD" clId="Web-{05C77B5A-E2E5-4582-A506-3A0AAF48AC57}" dt="2022-10-04T20:29:41.587" v="9"/>
        <pc:sldMkLst>
          <pc:docMk/>
          <pc:sldMk cId="176062656" sldId="386"/>
        </pc:sldMkLst>
      </pc:sldChg>
      <pc:sldMasterChg chg="add addSldLayout">
        <pc:chgData name="Davide Maestroni" userId="S::s4372666@studenti.unige.it::a0fe34d9-3a69-4438-9af8-71d70d8da616" providerId="AD" clId="Web-{05C77B5A-E2E5-4582-A506-3A0AAF48AC57}" dt="2022-10-04T20:29:00.882" v="2"/>
        <pc:sldMasterMkLst>
          <pc:docMk/>
          <pc:sldMasterMk cId="96051803" sldId="2147483648"/>
        </pc:sldMasterMkLst>
        <pc:sldLayoutChg chg="add">
          <pc:chgData name="Davide Maestroni" userId="S::s4372666@studenti.unige.it::a0fe34d9-3a69-4438-9af8-71d70d8da616" providerId="AD" clId="Web-{05C77B5A-E2E5-4582-A506-3A0AAF48AC57}" dt="2022-10-04T20:29:00.882" v="2"/>
          <pc:sldLayoutMkLst>
            <pc:docMk/>
            <pc:sldMasterMk cId="96051803" sldId="2147483648"/>
            <pc:sldLayoutMk cId="3260778619" sldId="2147483649"/>
          </pc:sldLayoutMkLst>
        </pc:sldLayoutChg>
        <pc:sldLayoutChg chg="add">
          <pc:chgData name="Davide Maestroni" userId="S::s4372666@studenti.unige.it::a0fe34d9-3a69-4438-9af8-71d70d8da616" providerId="AD" clId="Web-{05C77B5A-E2E5-4582-A506-3A0AAF48AC57}" dt="2022-10-04T20:29:00.882" v="2"/>
          <pc:sldLayoutMkLst>
            <pc:docMk/>
            <pc:sldMasterMk cId="96051803" sldId="2147483648"/>
            <pc:sldLayoutMk cId="509465548" sldId="2147483650"/>
          </pc:sldLayoutMkLst>
        </pc:sldLayoutChg>
        <pc:sldLayoutChg chg="add">
          <pc:chgData name="Davide Maestroni" userId="S::s4372666@studenti.unige.it::a0fe34d9-3a69-4438-9af8-71d70d8da616" providerId="AD" clId="Web-{05C77B5A-E2E5-4582-A506-3A0AAF48AC57}" dt="2022-10-04T20:29:00.882" v="2"/>
          <pc:sldLayoutMkLst>
            <pc:docMk/>
            <pc:sldMasterMk cId="96051803" sldId="2147483648"/>
            <pc:sldLayoutMk cId="1826843688" sldId="2147483651"/>
          </pc:sldLayoutMkLst>
        </pc:sldLayoutChg>
        <pc:sldLayoutChg chg="add">
          <pc:chgData name="Davide Maestroni" userId="S::s4372666@studenti.unige.it::a0fe34d9-3a69-4438-9af8-71d70d8da616" providerId="AD" clId="Web-{05C77B5A-E2E5-4582-A506-3A0AAF48AC57}" dt="2022-10-04T20:29:00.882" v="2"/>
          <pc:sldLayoutMkLst>
            <pc:docMk/>
            <pc:sldMasterMk cId="96051803" sldId="2147483648"/>
            <pc:sldLayoutMk cId="1431511275" sldId="2147483652"/>
          </pc:sldLayoutMkLst>
        </pc:sldLayoutChg>
        <pc:sldLayoutChg chg="add">
          <pc:chgData name="Davide Maestroni" userId="S::s4372666@studenti.unige.it::a0fe34d9-3a69-4438-9af8-71d70d8da616" providerId="AD" clId="Web-{05C77B5A-E2E5-4582-A506-3A0AAF48AC57}" dt="2022-10-04T20:29:00.882" v="2"/>
          <pc:sldLayoutMkLst>
            <pc:docMk/>
            <pc:sldMasterMk cId="96051803" sldId="2147483648"/>
            <pc:sldLayoutMk cId="1966449773" sldId="2147483653"/>
          </pc:sldLayoutMkLst>
        </pc:sldLayoutChg>
        <pc:sldLayoutChg chg="add">
          <pc:chgData name="Davide Maestroni" userId="S::s4372666@studenti.unige.it::a0fe34d9-3a69-4438-9af8-71d70d8da616" providerId="AD" clId="Web-{05C77B5A-E2E5-4582-A506-3A0AAF48AC57}" dt="2022-10-04T20:29:00.882" v="2"/>
          <pc:sldLayoutMkLst>
            <pc:docMk/>
            <pc:sldMasterMk cId="96051803" sldId="2147483648"/>
            <pc:sldLayoutMk cId="1641900795" sldId="2147483654"/>
          </pc:sldLayoutMkLst>
        </pc:sldLayoutChg>
        <pc:sldLayoutChg chg="add">
          <pc:chgData name="Davide Maestroni" userId="S::s4372666@studenti.unige.it::a0fe34d9-3a69-4438-9af8-71d70d8da616" providerId="AD" clId="Web-{05C77B5A-E2E5-4582-A506-3A0AAF48AC57}" dt="2022-10-04T20:29:00.882" v="2"/>
          <pc:sldLayoutMkLst>
            <pc:docMk/>
            <pc:sldMasterMk cId="96051803" sldId="2147483648"/>
            <pc:sldLayoutMk cId="753156802" sldId="2147483655"/>
          </pc:sldLayoutMkLst>
        </pc:sldLayoutChg>
        <pc:sldLayoutChg chg="add">
          <pc:chgData name="Davide Maestroni" userId="S::s4372666@studenti.unige.it::a0fe34d9-3a69-4438-9af8-71d70d8da616" providerId="AD" clId="Web-{05C77B5A-E2E5-4582-A506-3A0AAF48AC57}" dt="2022-10-04T20:29:00.882" v="2"/>
          <pc:sldLayoutMkLst>
            <pc:docMk/>
            <pc:sldMasterMk cId="96051803" sldId="2147483648"/>
            <pc:sldLayoutMk cId="3316842251" sldId="2147483656"/>
          </pc:sldLayoutMkLst>
        </pc:sldLayoutChg>
        <pc:sldLayoutChg chg="add">
          <pc:chgData name="Davide Maestroni" userId="S::s4372666@studenti.unige.it::a0fe34d9-3a69-4438-9af8-71d70d8da616" providerId="AD" clId="Web-{05C77B5A-E2E5-4582-A506-3A0AAF48AC57}" dt="2022-10-04T20:29:00.882" v="2"/>
          <pc:sldLayoutMkLst>
            <pc:docMk/>
            <pc:sldMasterMk cId="96051803" sldId="2147483648"/>
            <pc:sldLayoutMk cId="1388100751" sldId="2147483657"/>
          </pc:sldLayoutMkLst>
        </pc:sldLayoutChg>
        <pc:sldLayoutChg chg="add">
          <pc:chgData name="Davide Maestroni" userId="S::s4372666@studenti.unige.it::a0fe34d9-3a69-4438-9af8-71d70d8da616" providerId="AD" clId="Web-{05C77B5A-E2E5-4582-A506-3A0AAF48AC57}" dt="2022-10-04T20:29:00.882" v="2"/>
          <pc:sldLayoutMkLst>
            <pc:docMk/>
            <pc:sldMasterMk cId="96051803" sldId="2147483648"/>
            <pc:sldLayoutMk cId="2666649405" sldId="2147483658"/>
          </pc:sldLayoutMkLst>
        </pc:sldLayoutChg>
        <pc:sldLayoutChg chg="add">
          <pc:chgData name="Davide Maestroni" userId="S::s4372666@studenti.unige.it::a0fe34d9-3a69-4438-9af8-71d70d8da616" providerId="AD" clId="Web-{05C77B5A-E2E5-4582-A506-3A0AAF48AC57}" dt="2022-10-04T20:29:00.882" v="2"/>
          <pc:sldLayoutMkLst>
            <pc:docMk/>
            <pc:sldMasterMk cId="96051803" sldId="2147483648"/>
            <pc:sldLayoutMk cId="4217890410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3411F939-05BA-459B-ABA9-44A69237F4CF}" type="datetimeFigureOut">
              <a:rPr lang="it-IT" smtClean="0"/>
              <a:pPr/>
              <a:t>02/10/2025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DB13ED78-2D5E-4771-8825-655B6B895F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238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693E418B-D5EC-41F8-BB97-D48A44D56BBE}" type="datetimeFigureOut">
              <a:rPr lang="it-IT" smtClean="0"/>
              <a:t>02/10/2025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599" y="4924989"/>
            <a:ext cx="5680103" cy="4029684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BC4F8043-B30A-4267-A953-D7633A1C0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34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b="1" dirty="0"/>
              <a:t>LAURA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F2787-351F-40BC-A546-2564D995E7B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91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F8043-B30A-4267-A953-D7633A1C0E2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47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F8043-B30A-4267-A953-D7633A1C0E22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66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F8043-B30A-4267-A953-D7633A1C0E22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89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02/10/2025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12192000" cy="1558344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6297787"/>
            <a:ext cx="12192000" cy="560231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3" descr="Logo Dip_Econom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6126" y="64405"/>
            <a:ext cx="1069975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 userDrawn="1"/>
        </p:nvSpPr>
        <p:spPr>
          <a:xfrm>
            <a:off x="0" y="0"/>
            <a:ext cx="12192000" cy="1558344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0" y="6297787"/>
            <a:ext cx="12192000" cy="560231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7C91F53-1B68-4523-A238-751215B0AB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271" y="275612"/>
            <a:ext cx="1628447" cy="10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5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02/10/2025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08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1785600" y="274661"/>
            <a:ext cx="36576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12800" y="274661"/>
            <a:ext cx="107696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02/10/2025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60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02/10/2025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43D5B78-1DB8-4830-8104-EDCF4BFACFAD}"/>
              </a:ext>
            </a:extLst>
          </p:cNvPr>
          <p:cNvSpPr/>
          <p:nvPr userDrawn="1"/>
        </p:nvSpPr>
        <p:spPr>
          <a:xfrm>
            <a:off x="0" y="-49422"/>
            <a:ext cx="12192000" cy="1558344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136310D-7A2C-4929-8CE3-FDD22462AD6F}"/>
              </a:ext>
            </a:extLst>
          </p:cNvPr>
          <p:cNvSpPr/>
          <p:nvPr userDrawn="1"/>
        </p:nvSpPr>
        <p:spPr>
          <a:xfrm>
            <a:off x="0" y="6297787"/>
            <a:ext cx="12192000" cy="560231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39A3B6C-126A-4A29-AEB5-9C7967E519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271" y="275612"/>
            <a:ext cx="1628447" cy="10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3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02/10/2025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05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02/10/2025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65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02/10/2025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76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02/10/2025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31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02/10/2025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39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02/10/2025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72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97B0-1F5C-4D31-8C29-5D83BE7D5230}" type="datetimeFigureOut">
              <a:rPr lang="it-IT" smtClean="0"/>
              <a:pPr/>
              <a:t>02/10/2025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48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A97B0-1F5C-4D31-8C29-5D83BE7D5230}" type="datetimeFigureOut">
              <a:rPr lang="it-IT" smtClean="0"/>
              <a:pPr/>
              <a:t>02/10/2025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BC2A-0479-4C80-8601-3133362943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79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conomia.unige.it/info-studenti-tirocini-curricular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ervizionline.unige.it/unige/stampa_manifesto/MF/2025/11662.html" TargetMode="External"/><Relationship Id="rId3" Type="http://schemas.openxmlformats.org/officeDocument/2006/relationships/hyperlink" Target="https://servizionline.unige.it/unige/stampa_manifesto/MF/2023/8697.html" TargetMode="External"/><Relationship Id="rId7" Type="http://schemas.openxmlformats.org/officeDocument/2006/relationships/hyperlink" Target="https://servizionline.unige.it/unige/stampa_manifesto/MF/2023/8699.html" TargetMode="External"/><Relationship Id="rId2" Type="http://schemas.openxmlformats.org/officeDocument/2006/relationships/hyperlink" Target="https://servizionline.unige.it/unige/stampa_manifesto/MF/2025/8697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ervizionline.unige.it/unige/stampa_manifesto/MF/2025/8699.html" TargetMode="External"/><Relationship Id="rId5" Type="http://schemas.openxmlformats.org/officeDocument/2006/relationships/hyperlink" Target="https://servizionline.unige.it/unige/stampa_manifesto/MF/2023/8698.html" TargetMode="External"/><Relationship Id="rId4" Type="http://schemas.openxmlformats.org/officeDocument/2006/relationships/hyperlink" Target="https://servizionline.unige.it/unige/stampa_manifesto/MF/2025/8698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81959" y="2424512"/>
            <a:ext cx="9317421" cy="1784881"/>
          </a:xfrm>
          <a:prstGeom prst="rect">
            <a:avLst/>
          </a:prstGeom>
          <a:solidFill>
            <a:srgbClr val="FFFFFF"/>
          </a:solidFill>
          <a:ln w="571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it-IT" altLang="it-IT" sz="32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La compilazione del piano di studio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it-IT" altLang="it-IT" sz="3200" b="1" dirty="0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Corsi di Laurea Triennali DIEC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it-IT" altLang="it-IT" sz="2000" dirty="0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Studenti del II e III anno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1523C92-45F4-4C30-810D-4886C1BA696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0"/>
            <a:ext cx="12192000" cy="20447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A9B2E55-26A1-6B42-8121-29E178453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87" y="4544151"/>
            <a:ext cx="7620000" cy="157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7072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5275" y="47573"/>
            <a:ext cx="10261177" cy="1109128"/>
          </a:xfrm>
        </p:spPr>
        <p:txBody>
          <a:bodyPr>
            <a:normAutofit fontScale="90000"/>
          </a:bodyPr>
          <a:lstStyle/>
          <a:p>
            <a:pPr algn="l"/>
            <a:br>
              <a:rPr lang="it-IT" sz="4000" dirty="0"/>
            </a:br>
            <a:r>
              <a:rPr lang="it-IT" sz="4000" b="1" dirty="0"/>
              <a:t>Tirocinio curriculare</a:t>
            </a:r>
            <a:br>
              <a:rPr lang="en-US" sz="4000" dirty="0"/>
            </a:b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3485" y="1621766"/>
            <a:ext cx="11248571" cy="4459857"/>
          </a:xfrm>
          <a:noFill/>
        </p:spPr>
        <p:txBody>
          <a:bodyPr>
            <a:normAutofit/>
          </a:bodyPr>
          <a:lstStyle/>
          <a:p>
            <a:pPr lvl="0" algn="l"/>
            <a:endParaRPr lang="it-IT" dirty="0"/>
          </a:p>
          <a:p>
            <a:pPr algn="l"/>
            <a:endParaRPr lang="it-IT" b="1" dirty="0"/>
          </a:p>
          <a:p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1A0D810-CC6F-4191-9E0D-0CD8C3C7CCA7}"/>
              </a:ext>
            </a:extLst>
          </p:cNvPr>
          <p:cNvSpPr txBox="1">
            <a:spLocks/>
          </p:cNvSpPr>
          <p:nvPr/>
        </p:nvSpPr>
        <p:spPr>
          <a:xfrm>
            <a:off x="116795" y="1790489"/>
            <a:ext cx="6401991" cy="40599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Percorso di </a:t>
            </a:r>
            <a:r>
              <a:rPr lang="it-IT" b="1" dirty="0">
                <a:solidFill>
                  <a:schemeClr val="tx1"/>
                </a:solidFill>
              </a:rPr>
              <a:t>apprendimento pratico-applicativo </a:t>
            </a:r>
            <a:r>
              <a:rPr lang="it-IT" dirty="0">
                <a:solidFill>
                  <a:schemeClr val="tx1"/>
                </a:solidFill>
              </a:rPr>
              <a:t>presso soggetti (imprese, centri di ricerca, liberi professionisti, PA, ecc.) </a:t>
            </a:r>
            <a:r>
              <a:rPr lang="it-IT" b="1" dirty="0">
                <a:solidFill>
                  <a:schemeClr val="tx1"/>
                </a:solidFill>
              </a:rPr>
              <a:t>convenzionati</a:t>
            </a:r>
            <a:r>
              <a:rPr lang="it-IT" dirty="0">
                <a:solidFill>
                  <a:schemeClr val="tx1"/>
                </a:solidFill>
              </a:rPr>
              <a:t> con DIEC o con l’Ateneo.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Fondamentale </a:t>
            </a:r>
            <a:r>
              <a:rPr lang="it-IT" b="1" dirty="0">
                <a:solidFill>
                  <a:schemeClr val="tx1"/>
                </a:solidFill>
              </a:rPr>
              <a:t>per migliorare le proprie competenze e il proprio CV.</a:t>
            </a:r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b="1" dirty="0"/>
          </a:p>
          <a:p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pSp>
        <p:nvGrpSpPr>
          <p:cNvPr id="5" name="Group 506"/>
          <p:cNvGrpSpPr>
            <a:grpSpLocks/>
          </p:cNvGrpSpPr>
          <p:nvPr/>
        </p:nvGrpSpPr>
        <p:grpSpPr bwMode="auto">
          <a:xfrm>
            <a:off x="-72620" y="0"/>
            <a:ext cx="12192000" cy="6081395"/>
            <a:chOff x="1" y="1"/>
            <a:chExt cx="19200" cy="9577"/>
          </a:xfrm>
        </p:grpSpPr>
        <p:pic>
          <p:nvPicPr>
            <p:cNvPr id="6" name="Picture 5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2" y="100"/>
              <a:ext cx="1685" cy="2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510"/>
            <p:cNvSpPr>
              <a:spLocks noChangeArrowheads="1"/>
            </p:cNvSpPr>
            <p:nvPr/>
          </p:nvSpPr>
          <p:spPr bwMode="auto">
            <a:xfrm>
              <a:off x="1" y="1"/>
              <a:ext cx="19200" cy="245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r>
                <a:rPr lang="it-IT" sz="3600" b="1" dirty="0"/>
                <a:t>Tirocinio</a:t>
              </a:r>
            </a:p>
          </p:txBody>
        </p:sp>
        <p:sp>
          <p:nvSpPr>
            <p:cNvPr id="8" name="Rectangle 509"/>
            <p:cNvSpPr>
              <a:spLocks noChangeArrowheads="1"/>
            </p:cNvSpPr>
            <p:nvPr/>
          </p:nvSpPr>
          <p:spPr bwMode="auto">
            <a:xfrm>
              <a:off x="1" y="1"/>
              <a:ext cx="19200" cy="2456"/>
            </a:xfrm>
            <a:prstGeom prst="rect">
              <a:avLst/>
            </a:prstGeom>
            <a:noFill/>
            <a:ln w="25400">
              <a:solidFill>
                <a:srgbClr val="385D8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pic>
          <p:nvPicPr>
            <p:cNvPr id="9" name="Picture 5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2" y="434"/>
              <a:ext cx="2566" cy="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0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" y="2354"/>
              <a:ext cx="7852" cy="7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620846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Requisiti per ottenere il riconoscimento di CFU:</a:t>
            </a:r>
          </a:p>
          <a:p>
            <a:pPr marL="457200" indent="-457200"/>
            <a:r>
              <a:rPr lang="it-IT" dirty="0"/>
              <a:t>avere acquisito </a:t>
            </a:r>
            <a:r>
              <a:rPr lang="it-IT" b="1" dirty="0"/>
              <a:t>almeno 90 CFU prima dell’inizio del tirocinio</a:t>
            </a:r>
          </a:p>
          <a:p>
            <a:pPr marL="457200" indent="-457200"/>
            <a:r>
              <a:rPr lang="it-IT" dirty="0"/>
              <a:t>inserire il tirocinio nel </a:t>
            </a:r>
            <a:r>
              <a:rPr lang="it-IT" b="1" dirty="0"/>
              <a:t>piano di studi </a:t>
            </a:r>
          </a:p>
          <a:p>
            <a:pPr marL="457200" indent="-457200"/>
            <a:r>
              <a:rPr lang="it-IT" dirty="0"/>
              <a:t>iniziare e concludere il tirocinio durante il periodo di iscrizione al corso di laurea</a:t>
            </a:r>
          </a:p>
          <a:p>
            <a:pPr marL="457200" indent="-457200"/>
            <a:r>
              <a:rPr lang="it-IT" dirty="0"/>
              <a:t>Svolgere almeno </a:t>
            </a:r>
            <a:r>
              <a:rPr lang="it-IT" b="1" dirty="0"/>
              <a:t>150 ore</a:t>
            </a:r>
            <a:r>
              <a:rPr lang="it-IT" dirty="0"/>
              <a:t> di attività per </a:t>
            </a:r>
            <a:r>
              <a:rPr lang="it-IT" b="1" dirty="0"/>
              <a:t>6 CFU </a:t>
            </a:r>
            <a:r>
              <a:rPr lang="it-IT" dirty="0"/>
              <a:t>e almeno </a:t>
            </a:r>
            <a:r>
              <a:rPr lang="it-IT" b="1" dirty="0"/>
              <a:t>225 ore </a:t>
            </a:r>
            <a:r>
              <a:rPr lang="it-IT" dirty="0"/>
              <a:t>per </a:t>
            </a:r>
            <a:r>
              <a:rPr lang="it-IT" b="1" dirty="0"/>
              <a:t>9 CFU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Per maggiori info consulta il sito DIEC </a:t>
            </a:r>
          </a:p>
          <a:p>
            <a:pPr marL="0" indent="0">
              <a:buNone/>
            </a:pPr>
            <a:r>
              <a:rPr lang="it-IT" dirty="0">
                <a:hlinkClick r:id="rId2"/>
              </a:rPr>
              <a:t>https://economia.unige.it/info-studenti-tirocini-curriculari</a:t>
            </a:r>
            <a:endParaRPr lang="it-IT" dirty="0"/>
          </a:p>
        </p:txBody>
      </p:sp>
      <p:grpSp>
        <p:nvGrpSpPr>
          <p:cNvPr id="4" name="Group 497"/>
          <p:cNvGrpSpPr>
            <a:grpSpLocks/>
          </p:cNvGrpSpPr>
          <p:nvPr/>
        </p:nvGrpSpPr>
        <p:grpSpPr bwMode="auto">
          <a:xfrm>
            <a:off x="0" y="-50638"/>
            <a:ext cx="12192000" cy="1559560"/>
            <a:chOff x="1" y="1"/>
            <a:chExt cx="19200" cy="2456"/>
          </a:xfrm>
        </p:grpSpPr>
        <p:pic>
          <p:nvPicPr>
            <p:cNvPr id="5" name="Picture 5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2" y="100"/>
              <a:ext cx="1685" cy="2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00"/>
            <p:cNvSpPr>
              <a:spLocks noChangeArrowheads="1"/>
            </p:cNvSpPr>
            <p:nvPr/>
          </p:nvSpPr>
          <p:spPr bwMode="auto">
            <a:xfrm>
              <a:off x="1" y="1"/>
              <a:ext cx="19200" cy="245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r>
                <a:rPr lang="it-IT" sz="3200" b="1" dirty="0"/>
                <a:t>Tirocinio</a:t>
              </a:r>
            </a:p>
          </p:txBody>
        </p:sp>
        <p:sp>
          <p:nvSpPr>
            <p:cNvPr id="7" name="Rectangle 499"/>
            <p:cNvSpPr>
              <a:spLocks noChangeArrowheads="1"/>
            </p:cNvSpPr>
            <p:nvPr/>
          </p:nvSpPr>
          <p:spPr bwMode="auto">
            <a:xfrm>
              <a:off x="1" y="1"/>
              <a:ext cx="19200" cy="2456"/>
            </a:xfrm>
            <a:prstGeom prst="rect">
              <a:avLst/>
            </a:prstGeom>
            <a:noFill/>
            <a:ln w="25400">
              <a:solidFill>
                <a:srgbClr val="385D8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pic>
          <p:nvPicPr>
            <p:cNvPr id="8" name="Picture 49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2" y="434"/>
              <a:ext cx="2566" cy="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78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3007B66-ECB8-46BE-B1C3-E2F393D1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602302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Premialità per svolgimento del Tirocinio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A2BB1F18-9601-4818-9806-72C35293E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 sede di laurea viene riconosciuto un bonus (punti aggiuntivi) pari a:</a:t>
            </a:r>
          </a:p>
          <a:p>
            <a:endParaRPr lang="it-IT" dirty="0"/>
          </a:p>
          <a:p>
            <a:r>
              <a:rPr lang="it-IT" b="1" dirty="0"/>
              <a:t>1 punto </a:t>
            </a:r>
            <a:r>
              <a:rPr lang="it-IT" dirty="0"/>
              <a:t>indipendentemente dal numero di CFU acquisiti</a:t>
            </a:r>
          </a:p>
        </p:txBody>
      </p:sp>
    </p:spTree>
    <p:extLst>
      <p:ext uri="{BB962C8B-B14F-4D97-AF65-F5344CB8AC3E}">
        <p14:creationId xmlns:p14="http://schemas.microsoft.com/office/powerpoint/2010/main" val="1322909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2689" y="0"/>
            <a:ext cx="9144000" cy="1433777"/>
          </a:xfrm>
        </p:spPr>
        <p:txBody>
          <a:bodyPr>
            <a:normAutofit/>
          </a:bodyPr>
          <a:lstStyle/>
          <a:p>
            <a:pPr algn="l"/>
            <a:r>
              <a:rPr lang="it-IT" sz="4000" b="1" dirty="0"/>
              <a:t>I 12 cfu ‘a scelta’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1933" y="1526875"/>
            <a:ext cx="11440129" cy="4580628"/>
          </a:xfrm>
          <a:noFill/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it-IT" dirty="0"/>
              <a:t>Esami sostenuti in mobilità internazionale che non hanno corrispondenza con altri esami dei Corsi di Studio DIEC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/>
              <a:t>Tirocinio di formazione e apprendimento (6 /9 </a:t>
            </a:r>
            <a:r>
              <a:rPr lang="it-IT" dirty="0" err="1"/>
              <a:t>cfu</a:t>
            </a:r>
            <a:r>
              <a:rPr lang="it-IT" dirty="0"/>
              <a:t>) 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>
                <a:solidFill>
                  <a:schemeClr val="tx1"/>
                </a:solidFill>
              </a:rPr>
              <a:t>Tutti gli insegnamenti presenti nei piani di studio dei Corsi di laurea triennali del DIEC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/>
              <a:t>Insegnamenti non curriculari previsti per il Corso di Laurea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/>
              <a:t>Altre Attività Formative Laboratoriali</a:t>
            </a:r>
          </a:p>
          <a:p>
            <a:pPr algn="l"/>
            <a:r>
              <a:rPr lang="it-IT" sz="2400" dirty="0"/>
              <a:t>Attenzione: non è possibile inserire in piano insegnamenti d Corsi di laurea Magistrali!</a:t>
            </a:r>
          </a:p>
          <a:p>
            <a:pPr marL="457200" indent="-457200" algn="l">
              <a:buFont typeface="+mj-lt"/>
              <a:buAutoNum type="arabicPeriod"/>
            </a:pPr>
            <a:endParaRPr lang="it-IT" sz="2400" u="sng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it-IT" i="1" dirty="0"/>
          </a:p>
          <a:p>
            <a:pPr marL="457200" indent="-457200" algn="l">
              <a:buFont typeface="+mj-lt"/>
              <a:buAutoNum type="arabicPeriod"/>
            </a:pPr>
            <a:endParaRPr lang="it-IT" dirty="0"/>
          </a:p>
          <a:p>
            <a:pPr marL="457200" indent="-457200" algn="l">
              <a:buFont typeface="+mj-lt"/>
              <a:buAutoNum type="arabicPeriod"/>
            </a:pPr>
            <a:endParaRPr lang="it-IT" sz="2200" dirty="0"/>
          </a:p>
          <a:p>
            <a:pPr algn="l"/>
            <a:endParaRPr lang="it-IT" dirty="0"/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i="1" dirty="0"/>
          </a:p>
          <a:p>
            <a:pPr algn="l"/>
            <a:endParaRPr lang="it-IT" dirty="0"/>
          </a:p>
          <a:p>
            <a:pPr lvl="0" algn="l"/>
            <a:endParaRPr lang="it-IT" dirty="0"/>
          </a:p>
          <a:p>
            <a:pPr algn="l"/>
            <a:endParaRPr lang="it-IT" b="1" dirty="0"/>
          </a:p>
          <a:p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934945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2689" y="0"/>
            <a:ext cx="9144000" cy="1433777"/>
          </a:xfrm>
        </p:spPr>
        <p:txBody>
          <a:bodyPr>
            <a:normAutofit/>
          </a:bodyPr>
          <a:lstStyle/>
          <a:p>
            <a:pPr algn="l"/>
            <a:r>
              <a:rPr lang="it-IT" sz="4000" b="1" dirty="0"/>
              <a:t>Insegnamenti dei piani di studio triennali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1933" y="1526875"/>
            <a:ext cx="11440129" cy="4580628"/>
          </a:xfrm>
          <a:noFill/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E’ possibile inserire </a:t>
            </a:r>
            <a:r>
              <a:rPr lang="it-IT" sz="2800" b="1" dirty="0">
                <a:solidFill>
                  <a:schemeClr val="tx1"/>
                </a:solidFill>
              </a:rPr>
              <a:t>tutti</a:t>
            </a:r>
            <a:r>
              <a:rPr lang="it-IT" sz="2800" dirty="0">
                <a:solidFill>
                  <a:schemeClr val="tx1"/>
                </a:solidFill>
              </a:rPr>
              <a:t> gli insegnamenti erogati sui tre corsi di studio triennali del Dipartimento di Economia con il numero di crediti corrispondente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Utile in particolare per inserire il secondo degli </a:t>
            </a:r>
            <a:r>
              <a:rPr lang="it-IT" sz="2800" b="1" dirty="0">
                <a:solidFill>
                  <a:schemeClr val="tx1"/>
                </a:solidFill>
              </a:rPr>
              <a:t>insegnamenti opzionali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/>
                </a:solidFill>
              </a:rPr>
              <a:t>Diritto del lavoro </a:t>
            </a:r>
            <a:r>
              <a:rPr lang="it-IT" sz="2800" dirty="0">
                <a:solidFill>
                  <a:schemeClr val="tx1"/>
                </a:solidFill>
              </a:rPr>
              <a:t>e </a:t>
            </a:r>
            <a:r>
              <a:rPr lang="it-IT" sz="2800" b="1" dirty="0">
                <a:solidFill>
                  <a:schemeClr val="tx1"/>
                </a:solidFill>
              </a:rPr>
              <a:t>Diritto tributario </a:t>
            </a:r>
            <a:r>
              <a:rPr lang="it-IT" sz="2800" dirty="0">
                <a:solidFill>
                  <a:schemeClr val="tx1"/>
                </a:solidFill>
              </a:rPr>
              <a:t>possono essere inseriti con 9 CFU o 6 CFU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FF0000"/>
                </a:solidFill>
              </a:rPr>
              <a:t>Attenzione</a:t>
            </a:r>
            <a:r>
              <a:rPr lang="it-IT" sz="2800" dirty="0">
                <a:solidFill>
                  <a:srgbClr val="FF0000"/>
                </a:solidFill>
              </a:rPr>
              <a:t>: non è possibile inserire in piano insegnamenti d Corsi di laurea Magistrali!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800" u="sng" dirty="0">
              <a:solidFill>
                <a:srgbClr val="FF0000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it-IT" i="1" dirty="0"/>
          </a:p>
          <a:p>
            <a:pPr marL="457200" indent="-457200" algn="l">
              <a:buFont typeface="+mj-lt"/>
              <a:buAutoNum type="arabicPeriod"/>
            </a:pPr>
            <a:endParaRPr lang="it-IT" dirty="0"/>
          </a:p>
          <a:p>
            <a:pPr marL="457200" indent="-457200" algn="l">
              <a:buFont typeface="+mj-lt"/>
              <a:buAutoNum type="arabicPeriod"/>
            </a:pPr>
            <a:endParaRPr lang="it-IT" sz="2200" dirty="0"/>
          </a:p>
          <a:p>
            <a:pPr algn="l"/>
            <a:endParaRPr lang="it-IT" dirty="0"/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i="1" dirty="0"/>
          </a:p>
          <a:p>
            <a:pPr algn="l"/>
            <a:endParaRPr lang="it-IT" dirty="0"/>
          </a:p>
          <a:p>
            <a:pPr lvl="0" algn="l"/>
            <a:endParaRPr lang="it-IT" dirty="0"/>
          </a:p>
          <a:p>
            <a:pPr algn="l"/>
            <a:endParaRPr lang="it-IT" b="1" dirty="0"/>
          </a:p>
          <a:p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010523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2689" y="0"/>
            <a:ext cx="9144000" cy="1433777"/>
          </a:xfrm>
        </p:spPr>
        <p:txBody>
          <a:bodyPr>
            <a:normAutofit/>
          </a:bodyPr>
          <a:lstStyle/>
          <a:p>
            <a:pPr algn="l"/>
            <a:r>
              <a:rPr lang="it-IT" sz="4000" b="1" dirty="0"/>
              <a:t>I 12 cfu ‘a scelta’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1933" y="1526875"/>
            <a:ext cx="11440129" cy="4580628"/>
          </a:xfrm>
          <a:noFill/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it-IT" dirty="0"/>
              <a:t>Esami sostenuti in mobilità internazionale che non hanno corrispondenza con altri esami dei Corsi di Studio DIEC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/>
              <a:t>Tirocinio di formazione e apprendimento (6 /9 </a:t>
            </a:r>
            <a:r>
              <a:rPr lang="it-IT" dirty="0" err="1"/>
              <a:t>cfu</a:t>
            </a:r>
            <a:r>
              <a:rPr lang="it-IT" dirty="0"/>
              <a:t>) 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/>
              <a:t>Tutti gli insegnamenti presenti nei piani di studio dei Corsi di laurea triennali del DIEC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>
                <a:solidFill>
                  <a:schemeClr val="tx1"/>
                </a:solidFill>
              </a:rPr>
              <a:t>Insegnamenti </a:t>
            </a:r>
            <a:r>
              <a:rPr lang="it-IT" b="1" dirty="0">
                <a:solidFill>
                  <a:schemeClr val="tx1"/>
                </a:solidFill>
              </a:rPr>
              <a:t>non curriculari </a:t>
            </a:r>
            <a:r>
              <a:rPr lang="it-IT" dirty="0">
                <a:solidFill>
                  <a:schemeClr val="tx1"/>
                </a:solidFill>
              </a:rPr>
              <a:t>previsti per il Corso di Laurea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/>
              <a:t>Altre Attività Formative Laboratoriali</a:t>
            </a:r>
          </a:p>
          <a:p>
            <a:pPr algn="l"/>
            <a:r>
              <a:rPr lang="it-IT" sz="2400" dirty="0"/>
              <a:t>Attenzione: non è possibile inserire in piano insegnamenti d Corsi di laurea Magistrali!</a:t>
            </a:r>
          </a:p>
          <a:p>
            <a:pPr marL="457200" indent="-457200" algn="l">
              <a:buFont typeface="+mj-lt"/>
              <a:buAutoNum type="arabicPeriod"/>
            </a:pPr>
            <a:endParaRPr lang="it-IT" sz="2400" u="sng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it-IT" i="1" dirty="0"/>
          </a:p>
          <a:p>
            <a:pPr marL="457200" indent="-457200" algn="l">
              <a:buFont typeface="+mj-lt"/>
              <a:buAutoNum type="arabicPeriod"/>
            </a:pPr>
            <a:endParaRPr lang="it-IT" dirty="0"/>
          </a:p>
          <a:p>
            <a:pPr marL="457200" indent="-457200" algn="l">
              <a:buFont typeface="+mj-lt"/>
              <a:buAutoNum type="arabicPeriod"/>
            </a:pPr>
            <a:endParaRPr lang="it-IT" sz="2200" dirty="0"/>
          </a:p>
          <a:p>
            <a:pPr algn="l"/>
            <a:endParaRPr lang="it-IT" dirty="0"/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i="1" dirty="0"/>
          </a:p>
          <a:p>
            <a:pPr algn="l"/>
            <a:endParaRPr lang="it-IT" dirty="0"/>
          </a:p>
          <a:p>
            <a:pPr lvl="0" algn="l"/>
            <a:endParaRPr lang="it-IT" dirty="0"/>
          </a:p>
          <a:p>
            <a:pPr algn="l"/>
            <a:endParaRPr lang="it-IT" b="1" dirty="0"/>
          </a:p>
          <a:p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269726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2689" y="0"/>
            <a:ext cx="9144000" cy="1433777"/>
          </a:xfrm>
        </p:spPr>
        <p:txBody>
          <a:bodyPr>
            <a:normAutofit/>
          </a:bodyPr>
          <a:lstStyle/>
          <a:p>
            <a:pPr algn="l"/>
            <a:r>
              <a:rPr lang="it-IT" sz="4000" b="1" dirty="0"/>
              <a:t>Insegnamenti non curriculari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1933" y="1526875"/>
            <a:ext cx="11440129" cy="4580628"/>
          </a:xfrm>
          <a:noFill/>
        </p:spPr>
        <p:txBody>
          <a:bodyPr>
            <a:normAutofit fontScale="92500"/>
          </a:bodyPr>
          <a:lstStyle/>
          <a:p>
            <a:pPr algn="l"/>
            <a:r>
              <a:rPr lang="it-IT" sz="2800" dirty="0">
                <a:solidFill>
                  <a:schemeClr val="tx1"/>
                </a:solidFill>
              </a:rPr>
              <a:t>Il Dipartimento offre ulteriori insegnamenti oltre a quelli inseriti nei piani di studio:</a:t>
            </a:r>
          </a:p>
          <a:p>
            <a:pPr algn="l"/>
            <a:endParaRPr lang="it-IT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Lingua francese (6 cfu)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Lingua spagnola (6 cfu)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Lingua tedesca (6 cfu)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chemeClr val="tx1"/>
                </a:solidFill>
              </a:rPr>
              <a:t>Explorations</a:t>
            </a:r>
            <a:r>
              <a:rPr lang="it-IT" sz="2800" dirty="0">
                <a:solidFill>
                  <a:schemeClr val="tx1"/>
                </a:solidFill>
              </a:rPr>
              <a:t> in </a:t>
            </a:r>
            <a:r>
              <a:rPr lang="it-IT" sz="2800" dirty="0" err="1">
                <a:solidFill>
                  <a:schemeClr val="tx1"/>
                </a:solidFill>
              </a:rPr>
              <a:t>economic</a:t>
            </a:r>
            <a:r>
              <a:rPr lang="it-IT" sz="2800" dirty="0">
                <a:solidFill>
                  <a:schemeClr val="tx1"/>
                </a:solidFill>
              </a:rPr>
              <a:t> history (6 cfu)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Organization theory (6 cfu)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Diritto dell’informatica (6 cfu) c/o Dipartimento di Giurisprudenza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Laboratorio di analisi dei dati (3 cfu)</a:t>
            </a:r>
          </a:p>
          <a:p>
            <a:pPr marL="457200" indent="-457200" algn="l">
              <a:buFont typeface="+mj-lt"/>
              <a:buAutoNum type="arabicPeriod"/>
            </a:pPr>
            <a:endParaRPr lang="it-IT" i="1" dirty="0"/>
          </a:p>
          <a:p>
            <a:pPr marL="457200" indent="-457200" algn="l">
              <a:buFont typeface="+mj-lt"/>
              <a:buAutoNum type="arabicPeriod"/>
            </a:pPr>
            <a:endParaRPr lang="it-IT" dirty="0"/>
          </a:p>
          <a:p>
            <a:pPr marL="457200" indent="-457200" algn="l">
              <a:buFont typeface="+mj-lt"/>
              <a:buAutoNum type="arabicPeriod"/>
            </a:pPr>
            <a:endParaRPr lang="it-IT" sz="2200" dirty="0"/>
          </a:p>
          <a:p>
            <a:pPr algn="l"/>
            <a:endParaRPr lang="it-IT" dirty="0"/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i="1" dirty="0"/>
          </a:p>
          <a:p>
            <a:pPr algn="l"/>
            <a:endParaRPr lang="it-IT" dirty="0"/>
          </a:p>
          <a:p>
            <a:pPr lvl="0" algn="l"/>
            <a:endParaRPr lang="it-IT" dirty="0"/>
          </a:p>
          <a:p>
            <a:pPr algn="l"/>
            <a:endParaRPr lang="it-IT" b="1" dirty="0"/>
          </a:p>
          <a:p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774279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2689" y="0"/>
            <a:ext cx="9144000" cy="1433777"/>
          </a:xfrm>
        </p:spPr>
        <p:txBody>
          <a:bodyPr>
            <a:normAutofit/>
          </a:bodyPr>
          <a:lstStyle/>
          <a:p>
            <a:pPr algn="l"/>
            <a:r>
              <a:rPr lang="it-IT" sz="4000" b="1" dirty="0"/>
              <a:t>I 12 cfu ‘a scelta’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1933" y="1526875"/>
            <a:ext cx="11440129" cy="4580628"/>
          </a:xfrm>
          <a:noFill/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it-IT" dirty="0"/>
              <a:t>Esami sostenuti in mobilità internazionale che non hanno corrispondenza con altri esami dei Corsi di Studio DIEC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/>
              <a:t>Tirocinio di formazione e apprendimento (6 /9 </a:t>
            </a:r>
            <a:r>
              <a:rPr lang="it-IT" dirty="0" err="1"/>
              <a:t>cfu</a:t>
            </a:r>
            <a:r>
              <a:rPr lang="it-IT" dirty="0"/>
              <a:t>) 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/>
              <a:t>Tutti gli insegnamenti presenti nei piani di studio dei Corsi di laurea triennali del DIEC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/>
              <a:t>Insegnamenti non curriculari previsti per il Corso di Laurea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>
                <a:solidFill>
                  <a:schemeClr val="tx1"/>
                </a:solidFill>
              </a:rPr>
              <a:t>Altre </a:t>
            </a:r>
            <a:r>
              <a:rPr lang="it-IT" b="1" dirty="0">
                <a:solidFill>
                  <a:schemeClr val="tx1"/>
                </a:solidFill>
              </a:rPr>
              <a:t>Attività Formative </a:t>
            </a:r>
            <a:r>
              <a:rPr lang="it-IT" dirty="0">
                <a:solidFill>
                  <a:schemeClr val="tx1"/>
                </a:solidFill>
              </a:rPr>
              <a:t>Laboratoriali</a:t>
            </a:r>
          </a:p>
          <a:p>
            <a:pPr algn="l"/>
            <a:r>
              <a:rPr lang="it-IT" sz="2400" dirty="0"/>
              <a:t>Attenzione: non è possibile inserire in piano insegnamenti d Corsi di laurea Magistrali!</a:t>
            </a:r>
          </a:p>
          <a:p>
            <a:pPr marL="457200" indent="-457200" algn="l">
              <a:buFont typeface="+mj-lt"/>
              <a:buAutoNum type="arabicPeriod"/>
            </a:pPr>
            <a:endParaRPr lang="it-IT" sz="2400" u="sng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it-IT" i="1" dirty="0"/>
          </a:p>
          <a:p>
            <a:pPr marL="457200" indent="-457200" algn="l">
              <a:buFont typeface="+mj-lt"/>
              <a:buAutoNum type="arabicPeriod"/>
            </a:pPr>
            <a:endParaRPr lang="it-IT" dirty="0"/>
          </a:p>
          <a:p>
            <a:pPr marL="457200" indent="-457200" algn="l">
              <a:buFont typeface="+mj-lt"/>
              <a:buAutoNum type="arabicPeriod"/>
            </a:pPr>
            <a:endParaRPr lang="it-IT" sz="2200" dirty="0"/>
          </a:p>
          <a:p>
            <a:pPr algn="l"/>
            <a:endParaRPr lang="it-IT" dirty="0"/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i="1" dirty="0"/>
          </a:p>
          <a:p>
            <a:pPr algn="l"/>
            <a:endParaRPr lang="it-IT" dirty="0"/>
          </a:p>
          <a:p>
            <a:pPr lvl="0" algn="l"/>
            <a:endParaRPr lang="it-IT" dirty="0"/>
          </a:p>
          <a:p>
            <a:pPr algn="l"/>
            <a:endParaRPr lang="it-IT" b="1" dirty="0"/>
          </a:p>
          <a:p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315698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5661" y="141710"/>
            <a:ext cx="10372827" cy="1385173"/>
          </a:xfrm>
        </p:spPr>
        <p:txBody>
          <a:bodyPr>
            <a:normAutofit/>
          </a:bodyPr>
          <a:lstStyle/>
          <a:p>
            <a:pPr algn="l"/>
            <a:r>
              <a:rPr lang="it-IT" sz="4000" b="1"/>
              <a:t>Altre Attività Formative</a:t>
            </a:r>
            <a:endParaRPr lang="it-IT" sz="4000" b="1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4672" y="1722822"/>
            <a:ext cx="11542143" cy="415834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it-IT" sz="2800" b="1" dirty="0">
                <a:solidFill>
                  <a:schemeClr val="tx1"/>
                </a:solidFill>
              </a:rPr>
              <a:t>per valorizzare il proprio curriculum universitario</a:t>
            </a:r>
            <a:r>
              <a:rPr lang="it-IT" sz="2800" dirty="0">
                <a:solidFill>
                  <a:schemeClr val="tx1"/>
                </a:solidFill>
              </a:rPr>
              <a:t>   </a:t>
            </a:r>
          </a:p>
          <a:p>
            <a:pPr algn="l"/>
            <a:endParaRPr lang="it-IT" sz="2800" dirty="0"/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chemeClr val="tx1"/>
                </a:solidFill>
              </a:rPr>
              <a:t>Laboratorio di autosviluppo Soft Skills </a:t>
            </a:r>
            <a:r>
              <a:rPr lang="it-IT" sz="2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 cfu) - iscrizioni limitate, su </a:t>
            </a:r>
            <a:r>
              <a:rPr lang="it-IT" sz="26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Aulaweb</a:t>
            </a:r>
            <a:r>
              <a:rPr lang="it-IT" sz="2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chemeClr val="tx1"/>
                </a:solidFill>
              </a:rPr>
              <a:t>Elementi introduttivi alla lingua e alle relazioni economiche cinesi </a:t>
            </a:r>
            <a:r>
              <a:rPr lang="it-IT" sz="2600" dirty="0">
                <a:solidFill>
                  <a:schemeClr val="tx1"/>
                </a:solidFill>
              </a:rPr>
              <a:t>(6 cfu) - </a:t>
            </a:r>
            <a:r>
              <a:rPr lang="it-IT" sz="2600" b="1" dirty="0">
                <a:solidFill>
                  <a:schemeClr val="tx1"/>
                </a:solidFill>
              </a:rPr>
              <a:t>2° </a:t>
            </a:r>
            <a:r>
              <a:rPr lang="it-IT" sz="2600" b="1" dirty="0" err="1">
                <a:solidFill>
                  <a:schemeClr val="tx1"/>
                </a:solidFill>
              </a:rPr>
              <a:t>sem</a:t>
            </a:r>
            <a:r>
              <a:rPr lang="it-IT" sz="2600" b="1" dirty="0">
                <a:solidFill>
                  <a:schemeClr val="tx1"/>
                </a:solidFill>
              </a:rPr>
              <a:t> </a:t>
            </a:r>
            <a:r>
              <a:rPr lang="it-IT" sz="2600" dirty="0">
                <a:solidFill>
                  <a:schemeClr val="tx1"/>
                </a:solidFill>
              </a:rPr>
              <a:t>– Max 40 studenti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chemeClr val="tx1"/>
                </a:solidFill>
              </a:rPr>
              <a:t>Study Tour/</a:t>
            </a:r>
            <a:r>
              <a:rPr lang="it-IT" sz="2600" b="1" dirty="0" err="1">
                <a:solidFill>
                  <a:schemeClr val="tx1"/>
                </a:solidFill>
              </a:rPr>
              <a:t>Studienreise</a:t>
            </a:r>
            <a:r>
              <a:rPr lang="it-IT" sz="2600" b="1" dirty="0">
                <a:solidFill>
                  <a:schemeClr val="tx1"/>
                </a:solidFill>
              </a:rPr>
              <a:t> </a:t>
            </a:r>
            <a:r>
              <a:rPr lang="it-IT" sz="2600" dirty="0">
                <a:solidFill>
                  <a:schemeClr val="tx1"/>
                </a:solidFill>
              </a:rPr>
              <a:t>(3 cfu) - </a:t>
            </a:r>
            <a:r>
              <a:rPr lang="it-IT" sz="2600" b="1" dirty="0">
                <a:solidFill>
                  <a:schemeClr val="tx1"/>
                </a:solidFill>
              </a:rPr>
              <a:t>2° </a:t>
            </a:r>
            <a:r>
              <a:rPr lang="it-IT" sz="2600" b="1" dirty="0" err="1">
                <a:solidFill>
                  <a:schemeClr val="tx1"/>
                </a:solidFill>
              </a:rPr>
              <a:t>sem</a:t>
            </a:r>
            <a:r>
              <a:rPr lang="it-IT" sz="2600" b="1" dirty="0">
                <a:solidFill>
                  <a:schemeClr val="tx1"/>
                </a:solidFill>
              </a:rPr>
              <a:t> – </a:t>
            </a:r>
            <a:r>
              <a:rPr lang="it-IT" sz="2600" dirty="0">
                <a:solidFill>
                  <a:schemeClr val="tx1"/>
                </a:solidFill>
              </a:rPr>
              <a:t>Studenti che frequentano il corso di Lingua tedesca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chemeClr val="tx1"/>
                </a:solidFill>
              </a:rPr>
              <a:t>Corsi RAISE </a:t>
            </a:r>
            <a:r>
              <a:rPr lang="it-IT" sz="2600" dirty="0">
                <a:solidFill>
                  <a:schemeClr val="tx1"/>
                </a:solidFill>
              </a:rPr>
              <a:t>organizzati dall’Ateneo (max 3 CFU)</a:t>
            </a:r>
          </a:p>
          <a:p>
            <a:pPr marL="457200" indent="-457200" algn="l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endParaRPr lang="it-IT" sz="2000" dirty="0">
              <a:solidFill>
                <a:srgbClr val="898989"/>
              </a:solidFill>
              <a:ea typeface="Calibri"/>
              <a:cs typeface="Calibri"/>
            </a:endParaRPr>
          </a:p>
          <a:p>
            <a:pPr marL="457200" indent="-457200" algn="l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endParaRPr lang="it-IT" sz="20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spcBef>
                <a:spcPts val="600"/>
              </a:spcBef>
              <a:buFont typeface="Calibri"/>
              <a:buAutoNum type="arabicPeriod"/>
            </a:pPr>
            <a:endParaRPr lang="it-IT" sz="20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it-IT" sz="26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it-IT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457200" indent="-457200" algn="l">
              <a:buFont typeface="Calibri"/>
              <a:buAutoNum type="arabicPeriod"/>
            </a:pPr>
            <a:endParaRPr lang="it-IT" sz="2200" dirty="0">
              <a:ea typeface="Calibri"/>
              <a:cs typeface="Calibri"/>
            </a:endParaRPr>
          </a:p>
          <a:p>
            <a:pPr algn="l"/>
            <a:endParaRPr lang="it-IT" dirty="0">
              <a:solidFill>
                <a:srgbClr val="898989"/>
              </a:solidFill>
              <a:ea typeface="Calibri"/>
              <a:cs typeface="Calibri"/>
            </a:endParaRPr>
          </a:p>
          <a:p>
            <a:pPr algn="l"/>
            <a:endParaRPr lang="it-IT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l"/>
            <a:endParaRPr lang="it-IT" dirty="0">
              <a:solidFill>
                <a:srgbClr val="898989"/>
              </a:solidFill>
              <a:ea typeface="Calibri"/>
              <a:cs typeface="Calibri"/>
            </a:endParaRPr>
          </a:p>
          <a:p>
            <a:pPr algn="l"/>
            <a:endParaRPr lang="it-IT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l"/>
            <a:endParaRPr lang="it-IT" dirty="0">
              <a:ea typeface="Calibri"/>
              <a:cs typeface="Calibri"/>
            </a:endParaRPr>
          </a:p>
          <a:p>
            <a:pPr algn="l"/>
            <a:endParaRPr lang="it-IT" i="1" dirty="0">
              <a:ea typeface="Calibri"/>
              <a:cs typeface="Calibri"/>
            </a:endParaRPr>
          </a:p>
          <a:p>
            <a:pPr lvl="0" algn="l"/>
            <a:endParaRPr lang="it-IT" dirty="0"/>
          </a:p>
          <a:p>
            <a:pPr algn="l"/>
            <a:endParaRPr lang="it-IT" dirty="0">
              <a:ea typeface="Calibri"/>
              <a:cs typeface="Calibri"/>
            </a:endParaRPr>
          </a:p>
          <a:p>
            <a:pPr algn="l"/>
            <a:endParaRPr lang="it-IT" b="1" dirty="0">
              <a:ea typeface="Calibri"/>
              <a:cs typeface="Calibri"/>
            </a:endParaRPr>
          </a:p>
          <a:p>
            <a:endParaRPr lang="it-IT" dirty="0">
              <a:ea typeface="Calibri"/>
              <a:cs typeface="Calibri"/>
            </a:endParaRPr>
          </a:p>
          <a:p>
            <a:pPr algn="l"/>
            <a:endParaRPr lang="it-IT" dirty="0"/>
          </a:p>
          <a:p>
            <a:pPr algn="l"/>
            <a:endParaRPr lang="it-IT" dirty="0">
              <a:ea typeface="Calibri"/>
              <a:cs typeface="Calibri"/>
            </a:endParaRPr>
          </a:p>
          <a:p>
            <a:endParaRPr lang="it-IT" dirty="0"/>
          </a:p>
          <a:p>
            <a:endParaRPr lang="it-IT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79498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3007B66-ECB8-46BE-B1C3-E2F393D1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602302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Premialità temporale decrescente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A2BB1F18-9601-4818-9806-72C35293E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068" y="1600206"/>
            <a:ext cx="11293332" cy="4525963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 sede di laurea viene riconosciuto un bonus (punti aggiuntivi) pari a: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b="1" dirty="0"/>
              <a:t>• 3 punti </a:t>
            </a:r>
            <a:r>
              <a:rPr lang="it-IT" dirty="0"/>
              <a:t>per chi si laurea nella</a:t>
            </a:r>
            <a:r>
              <a:rPr lang="it-IT" b="1" dirty="0"/>
              <a:t> sessione estiva del terzo anno</a:t>
            </a:r>
          </a:p>
          <a:p>
            <a:pPr marL="0" indent="0">
              <a:buNone/>
            </a:pPr>
            <a:r>
              <a:rPr lang="it-IT" b="1" dirty="0"/>
              <a:t>• 2 punti </a:t>
            </a:r>
            <a:r>
              <a:rPr lang="it-IT" dirty="0"/>
              <a:t>per chi si laurea nella</a:t>
            </a:r>
            <a:r>
              <a:rPr lang="it-IT" b="1" dirty="0"/>
              <a:t> sessione autunnale del terzo anno</a:t>
            </a:r>
          </a:p>
          <a:p>
            <a:pPr marL="0" indent="0">
              <a:buNone/>
            </a:pPr>
            <a:r>
              <a:rPr lang="it-IT" b="1" dirty="0"/>
              <a:t>• 1 punto </a:t>
            </a:r>
            <a:r>
              <a:rPr lang="it-IT" dirty="0"/>
              <a:t>per chi si laurea nella </a:t>
            </a:r>
            <a:r>
              <a:rPr lang="it-IT" b="1" dirty="0"/>
              <a:t>sessione invernale del terzo anno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798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0280" y="65315"/>
            <a:ext cx="8673737" cy="96832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it-IT" b="1"/>
              <a:t>Il Piano di studi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9678" y="1928868"/>
            <a:ext cx="5876961" cy="3703836"/>
          </a:xfrm>
        </p:spPr>
        <p:txBody>
          <a:bodyPr>
            <a:noAutofit/>
          </a:bodyPr>
          <a:lstStyle/>
          <a:p>
            <a:pPr algn="l"/>
            <a:r>
              <a:rPr lang="it-IT" sz="3600" dirty="0">
                <a:solidFill>
                  <a:schemeClr val="tx1"/>
                </a:solidFill>
              </a:rPr>
              <a:t>E’ il progetto di lavoro universitario annuale di ogni studente</a:t>
            </a:r>
          </a:p>
          <a:p>
            <a:pPr algn="l"/>
            <a:r>
              <a:rPr lang="it-IT" sz="3600" dirty="0">
                <a:solidFill>
                  <a:schemeClr val="tx1"/>
                </a:solidFill>
              </a:rPr>
              <a:t>La compilazione del piano di studi è obbligatoria per tutti gli studenti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93" y="1857274"/>
            <a:ext cx="5040000" cy="351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43491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4929" y="10"/>
            <a:ext cx="10349060" cy="1433777"/>
          </a:xfrm>
        </p:spPr>
        <p:txBody>
          <a:bodyPr>
            <a:normAutofit/>
          </a:bodyPr>
          <a:lstStyle/>
          <a:p>
            <a:pPr algn="l"/>
            <a:r>
              <a:rPr lang="it-IT" sz="4000" b="1" dirty="0"/>
              <a:t>I criteri  per la scelta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1933" y="1526875"/>
            <a:ext cx="11440129" cy="4580628"/>
          </a:xfrm>
          <a:noFill/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endParaRPr lang="it-IT" i="1" dirty="0"/>
          </a:p>
          <a:p>
            <a:pPr marL="457200" indent="-457200" algn="l">
              <a:buFont typeface="+mj-lt"/>
              <a:buAutoNum type="arabicPeriod"/>
            </a:pPr>
            <a:endParaRPr lang="it-IT" sz="28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 sz="2800" dirty="0">
                <a:solidFill>
                  <a:schemeClr val="tx1"/>
                </a:solidFill>
              </a:rPr>
              <a:t>Interessi personali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sz="2800" dirty="0">
                <a:solidFill>
                  <a:schemeClr val="tx1"/>
                </a:solidFill>
              </a:rPr>
              <a:t>Esperienza di mobilità internazionale (Erasmus+)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sz="2800" dirty="0">
                <a:solidFill>
                  <a:schemeClr val="tx1"/>
                </a:solidFill>
              </a:rPr>
              <a:t>Creazione di un profilo professionale 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sz="2800" b="1" dirty="0">
                <a:solidFill>
                  <a:schemeClr val="tx1"/>
                </a:solidFill>
              </a:rPr>
              <a:t>Iscrizione alla Laurea Magistrale DIEC</a:t>
            </a:r>
          </a:p>
          <a:p>
            <a:pPr marL="457200" indent="-457200" algn="l">
              <a:buFont typeface="+mj-lt"/>
              <a:buAutoNum type="arabicPeriod"/>
            </a:pPr>
            <a:endParaRPr lang="it-IT" sz="28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it-IT" sz="2800" dirty="0">
              <a:solidFill>
                <a:schemeClr val="tx1"/>
              </a:solidFill>
            </a:endParaRPr>
          </a:p>
          <a:p>
            <a:pPr algn="l"/>
            <a:endParaRPr lang="it-IT" sz="2200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i="1" dirty="0"/>
          </a:p>
          <a:p>
            <a:pPr algn="l"/>
            <a:endParaRPr lang="it-IT" dirty="0"/>
          </a:p>
          <a:p>
            <a:pPr lvl="0" algn="l"/>
            <a:endParaRPr lang="it-IT" dirty="0"/>
          </a:p>
          <a:p>
            <a:pPr algn="l"/>
            <a:endParaRPr lang="it-IT" b="1" dirty="0"/>
          </a:p>
          <a:p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282140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50187" y="427033"/>
            <a:ext cx="10075657" cy="61577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000" b="1" dirty="0">
                <a:latin typeface="+mn-lt"/>
              </a:rPr>
              <a:t>Iscrizione alla Laurea Magistrale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550187" y="1429485"/>
            <a:ext cx="10639429" cy="4570482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545465" lvl="1" algn="just">
              <a:buClr>
                <a:schemeClr val="accent2">
                  <a:lumMod val="50000"/>
                </a:schemeClr>
              </a:buClr>
            </a:pPr>
            <a:endParaRPr lang="it-IT" sz="1400" dirty="0"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02665" lvl="1" indent="-4572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800" dirty="0"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 laureati triennali del Dipartimento di Economia possono accedere «in continuità» ai corsi magistrali del Dipartimento secondo il seguente schema: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ctr"/>
            <a:r>
              <a:rPr lang="it-IT" b="1" dirty="0"/>
              <a:t>	</a:t>
            </a:r>
            <a:r>
              <a:rPr lang="it-IT" b="1" dirty="0"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 </a:t>
            </a:r>
            <a:r>
              <a:rPr lang="it-IT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CLEA</a:t>
            </a:r>
            <a:r>
              <a:rPr lang="it-IT" b="1" dirty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 </a:t>
            </a:r>
            <a:r>
              <a:rPr lang="it-IT" b="1" dirty="0">
                <a:solidFill>
                  <a:schemeClr val="accent6"/>
                </a:solidFill>
              </a:rPr>
              <a:t>	</a:t>
            </a:r>
            <a:r>
              <a:rPr lang="it-IT" sz="2800" b="1" dirty="0">
                <a:solidFill>
                  <a:schemeClr val="accent6"/>
                </a:solidFill>
                <a:latin typeface="Calibri"/>
                <a:cs typeface="Calibri"/>
              </a:rPr>
              <a:t> → </a:t>
            </a:r>
            <a:r>
              <a:rPr lang="it-IT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AFC</a:t>
            </a:r>
            <a:r>
              <a:rPr lang="it-IT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			 </a:t>
            </a:r>
            <a:r>
              <a:rPr lang="it-IT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                         </a:t>
            </a:r>
            <a:r>
              <a:rPr lang="it-IT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Verdana"/>
              </a:rPr>
              <a:t>                        </a:t>
            </a:r>
            <a:r>
              <a:rPr lang="it-IT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Verdana"/>
              </a:rPr>
              <a:t>SEF</a:t>
            </a:r>
            <a:r>
              <a:rPr lang="it-IT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Verdana"/>
                <a:cs typeface="Calibri"/>
              </a:rPr>
              <a:t>  </a:t>
            </a:r>
            <a:r>
              <a:rPr lang="it-IT" sz="2800" b="1" dirty="0">
                <a:solidFill>
                  <a:srgbClr val="00B050"/>
                </a:solidFill>
                <a:latin typeface="Calibri"/>
                <a:cs typeface="Calibri"/>
              </a:rPr>
              <a:t>→</a:t>
            </a:r>
            <a:r>
              <a:rPr lang="it-IT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</a:rPr>
              <a:t>  </a:t>
            </a:r>
            <a:r>
              <a:rPr lang="it-IT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EDS</a:t>
            </a:r>
          </a:p>
          <a:p>
            <a:pPr fontAlgn="ctr"/>
            <a:endParaRPr lang="it-IT" sz="2800" b="1" dirty="0"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ctr"/>
            <a:r>
              <a:rPr lang="it-IT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	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CLEA e CLEAMLT  → MAN e MEET</a:t>
            </a:r>
            <a:r>
              <a:rPr lang="it-IT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         </a:t>
            </a:r>
            <a:r>
              <a:rPr lang="it-IT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   </a:t>
            </a: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CLEAMLT </a:t>
            </a:r>
            <a:r>
              <a:rPr lang="it-IT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→</a:t>
            </a: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</a:rPr>
              <a:t>  </a:t>
            </a: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/>
                <a:cs typeface="Verdana" panose="020B0604030504040204" pitchFamily="34" charset="0"/>
              </a:rPr>
              <a:t> EMMP</a:t>
            </a:r>
          </a:p>
          <a:p>
            <a:pPr marL="2686050" fontAlgn="ctr"/>
            <a:endParaRPr lang="it-IT" sz="2800" dirty="0"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93775" lvl="1" indent="-457200">
              <a:spcAft>
                <a:spcPts val="8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dirty="0"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L’accesso «non in continuità» riguarda tutti i provenienti da corsi diversi da quelli indicati ed è possibile seguendo apposite indicazioni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58267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15161" y="1610076"/>
            <a:ext cx="11173394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200" b="1" dirty="0"/>
              <a:t>Insegnamenti necessari e consigliati per l’ammissione a EDS:</a:t>
            </a:r>
          </a:p>
          <a:p>
            <a:endParaRPr lang="it-IT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ECONOMETRIA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 livello B2 di inglese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/>
          </a:p>
          <a:p>
            <a:r>
              <a:rPr lang="it-IT" sz="3200" dirty="0"/>
              <a:t>e altro insegnamento di taglio economico, ad 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3200" dirty="0"/>
              <a:t>Scienza delle Finanze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3200" dirty="0"/>
              <a:t>Economia degli Intermediari Finanziari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3200" dirty="0"/>
              <a:t>Politica Economica e Finanziaria</a:t>
            </a:r>
          </a:p>
        </p:txBody>
      </p:sp>
      <p:sp>
        <p:nvSpPr>
          <p:cNvPr id="19" name="Titolo 6">
            <a:extLst>
              <a:ext uri="{FF2B5EF4-FFF2-40B4-BE49-F238E27FC236}">
                <a16:creationId xmlns:a16="http://schemas.microsoft.com/office/drawing/2014/main" id="{1E175551-C0AE-4DC2-8D3A-FDF2C97420D0}"/>
              </a:ext>
            </a:extLst>
          </p:cNvPr>
          <p:cNvSpPr txBox="1">
            <a:spLocks/>
          </p:cNvSpPr>
          <p:nvPr/>
        </p:nvSpPr>
        <p:spPr>
          <a:xfrm>
            <a:off x="315161" y="129209"/>
            <a:ext cx="8898411" cy="124947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4000" b="1" dirty="0"/>
              <a:t>Laurea Magistrale in</a:t>
            </a:r>
            <a:endParaRPr lang="it-IT" sz="4000" b="1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it-IT" sz="4000" b="1" dirty="0" err="1">
                <a:ea typeface="+mj-ea"/>
                <a:cs typeface="+mj-cs"/>
              </a:rPr>
              <a:t>Economics</a:t>
            </a:r>
            <a:r>
              <a:rPr lang="it-IT" sz="4000" b="1" dirty="0">
                <a:ea typeface="+mj-ea"/>
                <a:cs typeface="+mj-cs"/>
              </a:rPr>
              <a:t> e Data Science </a:t>
            </a:r>
            <a:r>
              <a:rPr lang="it-IT" sz="4800" b="1" dirty="0">
                <a:ea typeface="+mj-ea"/>
                <a:cs typeface="+mj-cs"/>
              </a:rPr>
              <a:t>- </a:t>
            </a:r>
            <a:r>
              <a:rPr lang="it-IT" sz="3600" b="1" dirty="0">
                <a:ea typeface="+mj-ea"/>
                <a:cs typeface="+mj-cs"/>
              </a:rPr>
              <a:t>EDS</a:t>
            </a:r>
            <a:endParaRPr lang="it-IT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A7796F-D8D5-40B7-9694-9597B378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4" y="274638"/>
            <a:ext cx="9710338" cy="1143000"/>
          </a:xfrm>
        </p:spPr>
        <p:txBody>
          <a:bodyPr>
            <a:normAutofit fontScale="90000"/>
          </a:bodyPr>
          <a:lstStyle/>
          <a:p>
            <a:r>
              <a:rPr lang="it-IT" sz="4400" b="1" dirty="0"/>
              <a:t>Laurea Magistrale in </a:t>
            </a:r>
            <a:r>
              <a:rPr lang="en-US" sz="4400" b="1" dirty="0">
                <a:ea typeface="+mj-ea"/>
                <a:cs typeface="+mj-cs"/>
              </a:rPr>
              <a:t>Management for Energy and Environmental Transition </a:t>
            </a:r>
            <a:r>
              <a:rPr lang="en-US" b="1" dirty="0"/>
              <a:t>-</a:t>
            </a:r>
            <a:r>
              <a:rPr lang="en-US" sz="4400" b="1" dirty="0">
                <a:ea typeface="+mj-ea"/>
                <a:cs typeface="+mj-cs"/>
              </a:rPr>
              <a:t>MEET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11E62F-EB70-4ADF-960E-27194F07E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b="1" dirty="0"/>
              <a:t>Insegnamenti necessari e consigliati per l’ammissione </a:t>
            </a:r>
          </a:p>
          <a:p>
            <a:endParaRPr lang="it-IT" dirty="0"/>
          </a:p>
          <a:p>
            <a:r>
              <a:rPr lang="it-IT" dirty="0"/>
              <a:t>livello B2 di inglese</a:t>
            </a:r>
          </a:p>
        </p:txBody>
      </p:sp>
    </p:spTree>
    <p:extLst>
      <p:ext uri="{BB962C8B-B14F-4D97-AF65-F5344CB8AC3E}">
        <p14:creationId xmlns:p14="http://schemas.microsoft.com/office/powerpoint/2010/main" val="2235205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550187" y="1847423"/>
            <a:ext cx="10893953" cy="33547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lvl="1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r>
              <a:rPr lang="it-IT" sz="3200" b="1" dirty="0"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Insegnamenti suggeriti per affrontare il percorso di Management</a:t>
            </a:r>
          </a:p>
          <a:p>
            <a:pPr lvl="1" indent="-4572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3200" dirty="0"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Diritto del lavoro</a:t>
            </a:r>
          </a:p>
          <a:p>
            <a:pPr lvl="1" indent="-4572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3200" dirty="0"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Economia e gestione delle imprese internazionali</a:t>
            </a:r>
          </a:p>
          <a:p>
            <a:pPr lvl="1" indent="-4572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3200" dirty="0"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Finanza aziendale</a:t>
            </a:r>
          </a:p>
          <a:p>
            <a:pPr lvl="1" indent="-4572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3200" dirty="0"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Politica economica e finanziaria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063533D-EF77-480F-BFBD-B8E2C3CAA0BA}"/>
              </a:ext>
            </a:extLst>
          </p:cNvPr>
          <p:cNvSpPr/>
          <p:nvPr/>
        </p:nvSpPr>
        <p:spPr>
          <a:xfrm>
            <a:off x="3203349" y="138875"/>
            <a:ext cx="5533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/>
              <a:t>Laurea Magistrale in</a:t>
            </a:r>
            <a:endParaRPr lang="it-IT" sz="3600" b="1" dirty="0">
              <a:ea typeface="+mj-ea"/>
              <a:cs typeface="+mj-cs"/>
            </a:endParaRPr>
          </a:p>
          <a:p>
            <a:r>
              <a:rPr lang="it-IT" sz="3600" b="1" dirty="0"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Management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CD63FE6-F6A9-4723-85A5-64DC242A5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042"/>
            <a:ext cx="2938655" cy="114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6567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0" y="-80223"/>
            <a:ext cx="12192000" cy="1559560"/>
            <a:chOff x="1" y="1"/>
            <a:chExt cx="19200" cy="2456"/>
          </a:xfrm>
        </p:grpSpPr>
        <p:pic>
          <p:nvPicPr>
            <p:cNvPr id="5" name="Picture 1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2" y="100"/>
              <a:ext cx="1685" cy="2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09"/>
            <p:cNvSpPr>
              <a:spLocks noChangeArrowheads="1"/>
            </p:cNvSpPr>
            <p:nvPr/>
          </p:nvSpPr>
          <p:spPr bwMode="auto">
            <a:xfrm>
              <a:off x="1" y="1"/>
              <a:ext cx="19200" cy="245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7" name="Rectangle 108"/>
            <p:cNvSpPr>
              <a:spLocks noChangeArrowheads="1"/>
            </p:cNvSpPr>
            <p:nvPr/>
          </p:nvSpPr>
          <p:spPr bwMode="auto">
            <a:xfrm>
              <a:off x="1" y="1"/>
              <a:ext cx="19200" cy="2456"/>
            </a:xfrm>
            <a:prstGeom prst="rect">
              <a:avLst/>
            </a:prstGeom>
            <a:noFill/>
            <a:ln w="25400">
              <a:solidFill>
                <a:srgbClr val="385D8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pic>
          <p:nvPicPr>
            <p:cNvPr id="8" name="Picture 1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2" y="434"/>
              <a:ext cx="2566" cy="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80971" y="1590462"/>
            <a:ext cx="10483639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Consigli per studenti CLEA: </a:t>
            </a:r>
            <a:endParaRPr kumimoji="0" lang="it-IT" altLang="it-IT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necessari per colmare i debiti formativi per l’ammissione a EMMP:</a:t>
            </a:r>
          </a:p>
          <a:p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6 CFU del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s.s.d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. SECS-P/06 </a:t>
            </a:r>
            <a:endParaRPr lang="it-IT" altLang="it-IT" sz="28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lvl="1"/>
            <a:r>
              <a:rPr lang="it-IT" altLang="it-IT" sz="2400" dirty="0"/>
              <a:t>Economia dei trasporti, oppure </a:t>
            </a:r>
          </a:p>
          <a:p>
            <a:pPr lvl="1"/>
            <a:r>
              <a:rPr lang="it-IT" altLang="it-IT" sz="2400" dirty="0"/>
              <a:t>Economia della mobilità urbana 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6 CFU del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s.s.d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. IUS/06: Diritto dei trasporti 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6 CFU del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s.s.d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. MAT/09: Ricerca operativa 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Consigli</a:t>
            </a:r>
            <a:r>
              <a:rPr kumimoji="0" lang="it-IT" altLang="it-IT" sz="28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 per s</a:t>
            </a:r>
            <a:r>
              <a:rPr kumimoji="0" lang="it-IT" altLang="it-IT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tudenti CLEC/SEF: </a:t>
            </a:r>
            <a:endParaRPr kumimoji="0" lang="it-IT" altLang="it-IT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Come per il CLEA (sopra), ma i 6 CFU del </a:t>
            </a:r>
            <a:r>
              <a:rPr kumimoji="0" lang="it-IT" altLang="it-IT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s.s.d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. MAT/09 possono essere </a:t>
            </a: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acquisiti</a:t>
            </a:r>
            <a:r>
              <a:rPr kumimoji="0" lang="it-IT" altLang="it-IT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 anche con </a:t>
            </a:r>
            <a:r>
              <a:rPr kumimoji="0" lang="it-IT" altLang="it-I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Metodi decisionali per l’analisi economica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773747" y="163513"/>
            <a:ext cx="8317020" cy="1072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32435">
              <a:lnSpc>
                <a:spcPts val="3765"/>
              </a:lnSpc>
            </a:pPr>
            <a:r>
              <a:rPr lang="it-IT" sz="3200" b="1" dirty="0"/>
              <a:t>Laurea Magistrale in</a:t>
            </a:r>
            <a:endParaRPr lang="it-IT" sz="3200" b="1" dirty="0">
              <a:ea typeface="+mj-ea"/>
              <a:cs typeface="+mj-cs"/>
            </a:endParaRPr>
          </a:p>
          <a:p>
            <a:pPr marR="432435">
              <a:lnSpc>
                <a:spcPts val="3765"/>
              </a:lnSpc>
              <a:spcAft>
                <a:spcPts val="0"/>
              </a:spcAft>
            </a:pP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Economia</a:t>
            </a:r>
            <a:r>
              <a:rPr lang="it-IT" sz="3200" b="1" spc="-8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3200" b="1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</a:t>
            </a:r>
            <a:r>
              <a:rPr lang="it-IT" sz="3200" b="1" spc="-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Marittimo</a:t>
            </a:r>
            <a:r>
              <a:rPr lang="it-IT" sz="3200" b="1" spc="-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Portuale</a:t>
            </a:r>
            <a:endParaRPr lang="it-IT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06">
            <a:extLst>
              <a:ext uri="{FF2B5EF4-FFF2-40B4-BE49-F238E27FC236}">
                <a16:creationId xmlns:a16="http://schemas.microsoft.com/office/drawing/2014/main" id="{20902BEA-B83F-4D0A-A497-A709233B2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" y="62017"/>
            <a:ext cx="1419225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76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002725" y="1999623"/>
            <a:ext cx="10075657" cy="325566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4000" b="1" cap="small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26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290482" y="2310808"/>
            <a:ext cx="53753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it-IT" dirty="0">
              <a:cs typeface="Calibri"/>
            </a:endParaRPr>
          </a:p>
          <a:p>
            <a:endParaRPr lang="it-IT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0870" y="1576314"/>
            <a:ext cx="1120056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Esami raccomandati a tutti i futuri studenti AFC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(tra esami in alternativa):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Finanza aziendale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Diritto tributario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Per chi non lo avesse a piano di studi, si consiglia a tutti i futuri studenti AFC (CFU a scelta):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- Controllo di gestione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24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Per chi è interessato al settore degli intermediari finanziari nel percorso AFC, si consiglia: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Economia delle aziende di credito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Economia del mercato mobiliare 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47A6149-C78E-4317-B674-6392D8252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1" y="-19576"/>
            <a:ext cx="1468430" cy="155389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77431F42-5B1A-453E-A3F7-E6C6B5CACFC5}"/>
              </a:ext>
            </a:extLst>
          </p:cNvPr>
          <p:cNvSpPr/>
          <p:nvPr/>
        </p:nvSpPr>
        <p:spPr>
          <a:xfrm>
            <a:off x="1773747" y="284108"/>
            <a:ext cx="8435001" cy="1080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32435">
              <a:lnSpc>
                <a:spcPts val="3765"/>
              </a:lnSpc>
            </a:pPr>
            <a:r>
              <a:rPr lang="it-IT" sz="4000" b="1" dirty="0"/>
              <a:t>Laurea Magistrale in</a:t>
            </a:r>
            <a:endParaRPr lang="it-IT" sz="4000" b="1" dirty="0">
              <a:ea typeface="+mj-ea"/>
              <a:cs typeface="+mj-cs"/>
            </a:endParaRPr>
          </a:p>
          <a:p>
            <a:pPr marR="432435">
              <a:lnSpc>
                <a:spcPts val="3765"/>
              </a:lnSpc>
              <a:spcAft>
                <a:spcPts val="0"/>
              </a:spcAft>
            </a:pPr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Amministrazione Finanza e Controllo</a:t>
            </a:r>
            <a:endParaRPr lang="it-IT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226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3485" y="1721202"/>
            <a:ext cx="11248571" cy="4315614"/>
          </a:xfrm>
          <a:noFill/>
        </p:spPr>
        <p:txBody>
          <a:bodyPr>
            <a:noAutofit/>
          </a:bodyPr>
          <a:lstStyle/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pPr algn="l"/>
            <a:r>
              <a:rPr lang="it-IT" sz="2400" dirty="0">
                <a:solidFill>
                  <a:schemeClr val="tx1"/>
                </a:solidFill>
              </a:rPr>
              <a:t>Lo studente che non può dedicarsi a tempo pieno allo studio può scegliere di iscriversi a tempo parziale, con una </a:t>
            </a:r>
            <a:r>
              <a:rPr lang="it-IT" sz="2400" b="1" dirty="0">
                <a:solidFill>
                  <a:schemeClr val="tx1"/>
                </a:solidFill>
              </a:rPr>
              <a:t>diminuzione dell’importo della seconda e terza rata</a:t>
            </a:r>
            <a:r>
              <a:rPr lang="it-IT" sz="2400" dirty="0">
                <a:solidFill>
                  <a:schemeClr val="tx1"/>
                </a:solidFill>
              </a:rPr>
              <a:t>, pari alla categoria di parzialità che sceglie fra:</a:t>
            </a:r>
          </a:p>
          <a:p>
            <a:r>
              <a:rPr lang="it-IT" sz="2400" dirty="0">
                <a:solidFill>
                  <a:schemeClr val="tx1"/>
                </a:solidFill>
              </a:rPr>
              <a:t>1^ categoria – fino a 15 crediti versa un contributo pari al 25% dell’importo dovuto</a:t>
            </a:r>
          </a:p>
          <a:p>
            <a:r>
              <a:rPr lang="it-IT" sz="2400" dirty="0">
                <a:solidFill>
                  <a:schemeClr val="tx1"/>
                </a:solidFill>
              </a:rPr>
              <a:t>2^ categoria – fino a 30 crediti versa un contributo pari al 50% dell’importo dovuto</a:t>
            </a:r>
          </a:p>
          <a:p>
            <a:pPr lvl="0" algn="l"/>
            <a:endParaRPr lang="it-IT" sz="2400" dirty="0">
              <a:solidFill>
                <a:schemeClr val="tx1"/>
              </a:solidFill>
            </a:endParaRPr>
          </a:p>
          <a:p>
            <a:pPr lvl="0" algn="l"/>
            <a:r>
              <a:rPr lang="it-IT" sz="2400" dirty="0">
                <a:solidFill>
                  <a:schemeClr val="tx1"/>
                </a:solidFill>
              </a:rPr>
              <a:t>Ogni anno, con la compilazione del piano di studi, lo studente può modificare la categoria, oppure decidere di tornare a tempo pieno.</a:t>
            </a:r>
            <a:r>
              <a:rPr lang="it-IT" sz="2400" i="1" dirty="0">
                <a:solidFill>
                  <a:schemeClr val="tx1"/>
                </a:solidFill>
              </a:rPr>
              <a:t>		</a:t>
            </a: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pPr algn="l"/>
            <a:endParaRPr lang="it-IT" sz="2400" i="1" dirty="0">
              <a:solidFill>
                <a:schemeClr val="tx1"/>
              </a:solidFill>
            </a:endParaRP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pPr lvl="0" algn="l"/>
            <a:endParaRPr lang="it-IT" sz="2400" dirty="0">
              <a:solidFill>
                <a:schemeClr val="tx1"/>
              </a:solidFill>
            </a:endParaRP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endParaRPr lang="it-IT" sz="2400" dirty="0">
              <a:solidFill>
                <a:schemeClr val="tx1"/>
              </a:solidFill>
            </a:endParaRP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endParaRPr lang="it-IT" sz="2400" dirty="0">
              <a:solidFill>
                <a:schemeClr val="tx1"/>
              </a:solidFill>
            </a:endParaRPr>
          </a:p>
          <a:p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70280" y="300850"/>
            <a:ext cx="8673737" cy="940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L’iscrizione a tempo parziale</a:t>
            </a:r>
          </a:p>
        </p:txBody>
      </p:sp>
    </p:spTree>
    <p:extLst>
      <p:ext uri="{BB962C8B-B14F-4D97-AF65-F5344CB8AC3E}">
        <p14:creationId xmlns:p14="http://schemas.microsoft.com/office/powerpoint/2010/main" val="4204455413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424885" y="609601"/>
            <a:ext cx="8673737" cy="500742"/>
          </a:xfrm>
        </p:spPr>
        <p:txBody>
          <a:bodyPr>
            <a:normAutofit fontScale="90000"/>
          </a:bodyPr>
          <a:lstStyle/>
          <a:p>
            <a:pPr algn="l"/>
            <a:r>
              <a:rPr lang="it-IT" sz="4000" b="1" dirty="0"/>
              <a:t>L’approvazione del piano di studi</a:t>
            </a:r>
            <a:endParaRPr lang="it-IT" sz="4000" b="1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24885" y="1579898"/>
            <a:ext cx="3984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0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4158E07-DAC3-6C0E-DC63-69324CAC707C}"/>
              </a:ext>
            </a:extLst>
          </p:cNvPr>
          <p:cNvSpPr txBox="1"/>
          <p:nvPr/>
        </p:nvSpPr>
        <p:spPr>
          <a:xfrm>
            <a:off x="934065" y="2133896"/>
            <a:ext cx="97830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Se il piano è </a:t>
            </a:r>
            <a:r>
              <a:rPr lang="it-IT" sz="3200" b="1" dirty="0"/>
              <a:t>conforme</a:t>
            </a:r>
            <a:r>
              <a:rPr lang="it-IT" sz="3200" dirty="0"/>
              <a:t> al Manifesto degli studi, cioè aderente a quanto sin qui proposto, è automaticamente approvato.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Se si inseriscono insegnamenti o attività diversi da </a:t>
            </a:r>
            <a:r>
              <a:rPr lang="it-IT" sz="3200"/>
              <a:t>quelli indicati a Manifesto </a:t>
            </a:r>
            <a:r>
              <a:rPr lang="it-IT" sz="3200" dirty="0"/>
              <a:t>occorre </a:t>
            </a:r>
            <a:r>
              <a:rPr lang="it-IT" sz="3200" b="1" dirty="0"/>
              <a:t>MOTIVARE LA SCELTA</a:t>
            </a:r>
            <a:r>
              <a:rPr lang="it-IT" sz="3200" dirty="0"/>
              <a:t>, che è soggetta a valutazione da parte del Coordinatore del </a:t>
            </a:r>
            <a:r>
              <a:rPr lang="it-IT" sz="3200" dirty="0" err="1"/>
              <a:t>CdS</a:t>
            </a:r>
            <a:endParaRPr 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61362089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70280" y="312649"/>
            <a:ext cx="8673737" cy="940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Quando compilare il Piano di Studi</a:t>
            </a:r>
          </a:p>
        </p:txBody>
      </p:sp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285681" y="1717221"/>
            <a:ext cx="11753935" cy="4629150"/>
          </a:xfrm>
          <a:noFill/>
          <a:ln>
            <a:solidFill>
              <a:srgbClr val="92D050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 algn="l"/>
            <a:r>
              <a:rPr lang="it-IT" sz="2400" dirty="0">
                <a:solidFill>
                  <a:schemeClr val="tx1"/>
                </a:solidFill>
              </a:rPr>
              <a:t> </a:t>
            </a:r>
          </a:p>
          <a:p>
            <a:pPr marL="457200" indent="-457200"/>
            <a:r>
              <a:rPr lang="it-IT" sz="4000" b="1" dirty="0">
                <a:solidFill>
                  <a:schemeClr val="tx1"/>
                </a:solidFill>
              </a:rPr>
              <a:t>Dal 1 settembre al 31 ottobre</a:t>
            </a:r>
            <a:endParaRPr lang="it-IT" sz="4000" b="1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Attenzione!  Per gli studenti in fase di: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passaggio da un altro Dipartimento </a:t>
            </a:r>
            <a:r>
              <a:rPr lang="it-IT" sz="2800" dirty="0" err="1">
                <a:solidFill>
                  <a:schemeClr val="tx1"/>
                </a:solidFill>
              </a:rPr>
              <a:t>UniGe</a:t>
            </a:r>
            <a:endParaRPr lang="it-IT" sz="2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trasferimento da un altro Ateneo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/>
                </a:solidFill>
              </a:rPr>
              <a:t>riconoscimento della carriera precedente (relativa a </a:t>
            </a:r>
            <a:r>
              <a:rPr lang="it-IT" sz="2800" dirty="0" err="1">
                <a:solidFill>
                  <a:schemeClr val="tx1"/>
                </a:solidFill>
              </a:rPr>
              <a:t>CdS</a:t>
            </a:r>
            <a:r>
              <a:rPr lang="it-IT" sz="2800" dirty="0">
                <a:solidFill>
                  <a:schemeClr val="tx1"/>
                </a:solidFill>
              </a:rPr>
              <a:t> non DIEC)</a:t>
            </a:r>
          </a:p>
          <a:p>
            <a:pPr algn="l"/>
            <a:r>
              <a:rPr lang="it-IT" sz="2800" dirty="0">
                <a:solidFill>
                  <a:srgbClr val="FF0000"/>
                </a:solidFill>
              </a:rPr>
              <a:t>la compilazione del piano di studi sarà possibile </a:t>
            </a:r>
            <a:r>
              <a:rPr lang="it-IT" sz="2800" b="1" dirty="0">
                <a:solidFill>
                  <a:srgbClr val="FF0000"/>
                </a:solidFill>
              </a:rPr>
              <a:t>solo</a:t>
            </a:r>
            <a:r>
              <a:rPr lang="it-IT" sz="2800" dirty="0">
                <a:solidFill>
                  <a:srgbClr val="FF0000"/>
                </a:solidFill>
              </a:rPr>
              <a:t> dopo la delibera di accettazione del Consiglio di Corso di Studi</a:t>
            </a:r>
          </a:p>
          <a:p>
            <a:pPr algn="l"/>
            <a:r>
              <a:rPr lang="it-IT" sz="2400" i="1" dirty="0">
                <a:solidFill>
                  <a:schemeClr val="tx1"/>
                </a:solidFill>
              </a:rPr>
              <a:t> </a:t>
            </a:r>
            <a:endParaRPr lang="it-IT" sz="2400" dirty="0">
              <a:solidFill>
                <a:schemeClr val="tx1"/>
              </a:solidFill>
            </a:endParaRP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pPr algn="l"/>
            <a:endParaRPr lang="it-IT" sz="2400" i="1" dirty="0">
              <a:solidFill>
                <a:schemeClr val="tx1"/>
              </a:solidFill>
            </a:endParaRP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pPr lvl="0" algn="l"/>
            <a:endParaRPr lang="it-IT" sz="2400" dirty="0">
              <a:solidFill>
                <a:schemeClr val="tx1"/>
              </a:solidFill>
            </a:endParaRP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endParaRPr lang="it-IT" sz="2400" dirty="0">
              <a:solidFill>
                <a:schemeClr val="tx1"/>
              </a:solidFill>
            </a:endParaRP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endParaRPr lang="it-IT" sz="2400" dirty="0">
              <a:solidFill>
                <a:schemeClr val="tx1"/>
              </a:solidFill>
            </a:endParaRPr>
          </a:p>
          <a:p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6053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2689" y="0"/>
            <a:ext cx="9144000" cy="1433777"/>
          </a:xfrm>
        </p:spPr>
        <p:txBody>
          <a:bodyPr>
            <a:normAutofit/>
          </a:bodyPr>
          <a:lstStyle/>
          <a:p>
            <a:pPr algn="l"/>
            <a:r>
              <a:rPr lang="it-IT" sz="4000" b="1" dirty="0"/>
              <a:t>Le scelte da compiere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1933" y="1526875"/>
            <a:ext cx="11440129" cy="4580628"/>
          </a:xfrm>
          <a:noFill/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457200" indent="-457200" algn="l">
              <a:buFont typeface="+mj-lt"/>
              <a:buAutoNum type="arabicPeriod"/>
            </a:pPr>
            <a:endParaRPr lang="it-IT" sz="2400" b="1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 dirty="0">
                <a:solidFill>
                  <a:schemeClr val="tx1"/>
                </a:solidFill>
              </a:rPr>
              <a:t>Gli esami opzionali. </a:t>
            </a:r>
          </a:p>
          <a:p>
            <a:pPr lvl="1" algn="l"/>
            <a:r>
              <a:rPr lang="it-IT" dirty="0">
                <a:solidFill>
                  <a:schemeClr val="tx1"/>
                </a:solidFill>
              </a:rPr>
              <a:t>Ad esempio: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CLEA: Finanza aziendale vs EGINT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CLEAMLT: </a:t>
            </a:r>
            <a:r>
              <a:rPr lang="it-IT" dirty="0" err="1">
                <a:solidFill>
                  <a:schemeClr val="tx1"/>
                </a:solidFill>
              </a:rPr>
              <a:t>Ec</a:t>
            </a:r>
            <a:r>
              <a:rPr lang="it-IT" dirty="0">
                <a:solidFill>
                  <a:schemeClr val="tx1"/>
                </a:solidFill>
              </a:rPr>
              <a:t> Mobilità urbana vs. Gestione della produzione e della logistica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SEF: Curriculum Generale vs Finanziario</a:t>
            </a:r>
            <a:endParaRPr lang="it-IT" dirty="0">
              <a:solidFill>
                <a:schemeClr val="tx1"/>
              </a:solidFill>
              <a:cs typeface="Calibri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ecc.</a:t>
            </a:r>
          </a:p>
          <a:p>
            <a:pPr marL="457200" indent="-457200" algn="l">
              <a:buFont typeface="+mj-lt"/>
              <a:buAutoNum type="arabicPeriod"/>
            </a:pPr>
            <a:endParaRPr lang="it-IT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 dirty="0">
                <a:solidFill>
                  <a:schemeClr val="tx1"/>
                </a:solidFill>
              </a:rPr>
              <a:t>I 12 CFU ‘a scelta’</a:t>
            </a:r>
          </a:p>
          <a:p>
            <a:pPr marL="457200" indent="-457200" algn="l">
              <a:buFont typeface="+mj-lt"/>
              <a:buAutoNum type="arabicPeriod"/>
            </a:pPr>
            <a:endParaRPr lang="it-IT" dirty="0">
              <a:solidFill>
                <a:schemeClr val="tx1"/>
              </a:solidFill>
            </a:endParaRPr>
          </a:p>
          <a:p>
            <a:pPr algn="just"/>
            <a:r>
              <a:rPr lang="en-GB" dirty="0">
                <a:solidFill>
                  <a:schemeClr val="tx1"/>
                </a:solidFill>
              </a:rPr>
              <a:t>CLEA</a:t>
            </a:r>
            <a:r>
              <a:rPr lang="en-GB" sz="2400" dirty="0"/>
              <a:t> </a:t>
            </a:r>
            <a:r>
              <a:rPr lang="en-GB" sz="2400" u="sng" dirty="0">
                <a:hlinkClick r:id="rId2"/>
              </a:rPr>
              <a:t>https://servizionline.unige.it/unige/stampa_manifesto/MF/2025/8697.html</a:t>
            </a:r>
            <a:endParaRPr lang="it-IT" sz="2400" dirty="0">
              <a:hlinkClick r:id="rId3"/>
            </a:endParaRPr>
          </a:p>
          <a:p>
            <a:pPr algn="just"/>
            <a:r>
              <a:rPr lang="en-GB" dirty="0">
                <a:solidFill>
                  <a:schemeClr val="tx1"/>
                </a:solidFill>
              </a:rPr>
              <a:t>CLEAMLT</a:t>
            </a:r>
            <a:r>
              <a:rPr lang="en-GB" sz="2400" dirty="0"/>
              <a:t> </a:t>
            </a:r>
            <a:r>
              <a:rPr lang="en-GB" sz="2400" u="sng" dirty="0">
                <a:hlinkClick r:id="rId4"/>
              </a:rPr>
              <a:t>https://servizionline.unige.it/unige/stampa_manifesto/MF/2025/8698.html</a:t>
            </a:r>
            <a:endParaRPr lang="it-IT" sz="2400" dirty="0">
              <a:hlinkClick r:id="rId5"/>
            </a:endParaRPr>
          </a:p>
          <a:p>
            <a:pPr algn="just"/>
            <a:r>
              <a:rPr lang="en-GB" dirty="0">
                <a:solidFill>
                  <a:schemeClr val="tx1"/>
                </a:solidFill>
              </a:rPr>
              <a:t>CLEC</a:t>
            </a:r>
            <a:r>
              <a:rPr lang="en-GB" sz="2400" dirty="0"/>
              <a:t> </a:t>
            </a:r>
            <a:r>
              <a:rPr lang="en-GB" sz="2400" u="sng" dirty="0">
                <a:hlinkClick r:id="rId6"/>
              </a:rPr>
              <a:t>https://servizionline.unige.it/unige/stampa_manifesto/MF/2025/8699.html</a:t>
            </a:r>
            <a:endParaRPr lang="it-IT" sz="2400" dirty="0">
              <a:cs typeface="Calibri"/>
              <a:hlinkClick r:id="rId7"/>
            </a:endParaRPr>
          </a:p>
          <a:p>
            <a:pPr algn="l"/>
            <a:r>
              <a:rPr lang="it-IT" dirty="0">
                <a:solidFill>
                  <a:schemeClr val="tx1"/>
                </a:solidFill>
              </a:rPr>
              <a:t>SEF </a:t>
            </a:r>
            <a:r>
              <a:rPr lang="en-GB" sz="2400" u="sng" dirty="0">
                <a:hlinkClick r:id="rId8"/>
              </a:rPr>
              <a:t>https://servizionline.unige.it/unige/stampa_manifesto/MF/2025/11662.html</a:t>
            </a:r>
            <a:endParaRPr lang="it-IT" sz="24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it-IT" sz="2400" u="sng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it-IT" sz="2400" u="sng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it-IT" i="1" dirty="0"/>
          </a:p>
          <a:p>
            <a:pPr marL="457200" indent="-457200" algn="l">
              <a:buFont typeface="+mj-lt"/>
              <a:buAutoNum type="arabicPeriod"/>
            </a:pPr>
            <a:endParaRPr lang="it-IT" dirty="0"/>
          </a:p>
          <a:p>
            <a:pPr marL="457200" indent="-457200" algn="l">
              <a:buFont typeface="+mj-lt"/>
              <a:buAutoNum type="arabicPeriod"/>
            </a:pPr>
            <a:endParaRPr lang="it-IT" sz="2200" dirty="0"/>
          </a:p>
          <a:p>
            <a:pPr algn="l"/>
            <a:endParaRPr lang="it-IT" dirty="0"/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i="1" dirty="0"/>
          </a:p>
          <a:p>
            <a:pPr algn="l"/>
            <a:endParaRPr lang="it-IT" dirty="0"/>
          </a:p>
          <a:p>
            <a:pPr lvl="0" algn="l"/>
            <a:endParaRPr lang="it-IT" dirty="0"/>
          </a:p>
          <a:p>
            <a:pPr algn="l"/>
            <a:endParaRPr lang="it-IT" b="1" dirty="0"/>
          </a:p>
          <a:p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730474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3485" y="1570010"/>
            <a:ext cx="11248571" cy="4511615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it-IT" dirty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it-IT" dirty="0">
                <a:solidFill>
                  <a:schemeClr val="tx1"/>
                </a:solidFill>
              </a:rPr>
              <a:t>Potrai compilare autonomamente il tuo piano utilizzando:</a:t>
            </a:r>
            <a:endParaRPr lang="it-IT" dirty="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 le informazioni che sono state predisposte per questo incontro e che vengono caricate nella pagina «Compilazione Piano di studio» del sito DIEC </a:t>
            </a:r>
            <a:endParaRPr lang="it-IT" sz="2400" dirty="0">
              <a:solidFill>
                <a:schemeClr val="tx1"/>
              </a:solidFill>
            </a:endParaRPr>
          </a:p>
          <a:p>
            <a:pPr algn="l"/>
            <a:endParaRPr lang="it-IT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il supporto dei tutor</a:t>
            </a:r>
            <a:endParaRPr lang="it-IT" dirty="0">
              <a:solidFill>
                <a:schemeClr val="tx1"/>
              </a:solidFill>
              <a:cs typeface="Calibri"/>
            </a:endParaRPr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i="1" dirty="0"/>
          </a:p>
          <a:p>
            <a:pPr algn="l"/>
            <a:endParaRPr lang="it-IT" dirty="0"/>
          </a:p>
          <a:p>
            <a:pPr lvl="0" algn="l"/>
            <a:endParaRPr lang="it-IT" dirty="0"/>
          </a:p>
          <a:p>
            <a:pPr algn="l"/>
            <a:endParaRPr lang="it-IT" b="1" dirty="0"/>
          </a:p>
          <a:p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70280" y="300850"/>
            <a:ext cx="8673737" cy="940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La compilazione del Piano di studi</a:t>
            </a:r>
          </a:p>
        </p:txBody>
      </p:sp>
    </p:spTree>
    <p:extLst>
      <p:ext uri="{BB962C8B-B14F-4D97-AF65-F5344CB8AC3E}">
        <p14:creationId xmlns:p14="http://schemas.microsoft.com/office/powerpoint/2010/main" val="36057760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2689" y="0"/>
            <a:ext cx="9144000" cy="1433777"/>
          </a:xfrm>
        </p:spPr>
        <p:txBody>
          <a:bodyPr>
            <a:normAutofit/>
          </a:bodyPr>
          <a:lstStyle/>
          <a:p>
            <a:pPr algn="l"/>
            <a:r>
              <a:rPr lang="it-IT" sz="4000" b="1" dirty="0"/>
              <a:t>I 12 cfu ‘a scelta’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1933" y="1526875"/>
            <a:ext cx="11440129" cy="4580628"/>
          </a:xfrm>
          <a:noFill/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it-IT" dirty="0">
                <a:solidFill>
                  <a:schemeClr val="tx1"/>
                </a:solidFill>
              </a:rPr>
              <a:t>Esami sostenuti in </a:t>
            </a:r>
            <a:r>
              <a:rPr lang="it-IT" b="1" dirty="0">
                <a:solidFill>
                  <a:schemeClr val="tx1"/>
                </a:solidFill>
              </a:rPr>
              <a:t>mobilità internazionale </a:t>
            </a:r>
            <a:r>
              <a:rPr lang="it-IT" dirty="0">
                <a:solidFill>
                  <a:schemeClr val="tx1"/>
                </a:solidFill>
              </a:rPr>
              <a:t>che non hanno corrispondenza con altri esami dei Corsi di Studio DIEC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/>
              <a:t>Tirocinio di formazione e apprendimento (6 /9 </a:t>
            </a:r>
            <a:r>
              <a:rPr lang="it-IT" dirty="0" err="1"/>
              <a:t>cfu</a:t>
            </a:r>
            <a:r>
              <a:rPr lang="it-IT" dirty="0"/>
              <a:t>) 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/>
              <a:t>Tutti gli insegnamenti presenti nei piani di studio dei Corsi di laurea triennali del DIEC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/>
              <a:t>Insegnamenti non curriculari previsti per il Corso di Laurea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/>
              <a:t>Altre Attività Formative Laboratoriali</a:t>
            </a:r>
          </a:p>
          <a:p>
            <a:pPr algn="l"/>
            <a:r>
              <a:rPr lang="it-IT" sz="2400" dirty="0"/>
              <a:t>Attenzione: non è possibile inserire in piano insegnamenti d Corsi di laurea Magistrali!</a:t>
            </a:r>
          </a:p>
          <a:p>
            <a:pPr marL="457200" indent="-457200" algn="l">
              <a:buFont typeface="+mj-lt"/>
              <a:buAutoNum type="arabicPeriod"/>
            </a:pPr>
            <a:endParaRPr lang="it-IT" sz="2400" u="sng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it-IT" i="1" dirty="0"/>
          </a:p>
          <a:p>
            <a:pPr marL="457200" indent="-457200" algn="l">
              <a:buFont typeface="+mj-lt"/>
              <a:buAutoNum type="arabicPeriod"/>
            </a:pPr>
            <a:endParaRPr lang="it-IT" dirty="0"/>
          </a:p>
          <a:p>
            <a:pPr marL="457200" indent="-457200" algn="l">
              <a:buFont typeface="+mj-lt"/>
              <a:buAutoNum type="arabicPeriod"/>
            </a:pPr>
            <a:endParaRPr lang="it-IT" sz="2200" dirty="0"/>
          </a:p>
          <a:p>
            <a:pPr algn="l"/>
            <a:endParaRPr lang="it-IT" dirty="0"/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i="1" dirty="0"/>
          </a:p>
          <a:p>
            <a:pPr algn="l"/>
            <a:endParaRPr lang="it-IT" dirty="0"/>
          </a:p>
          <a:p>
            <a:pPr lvl="0" algn="l"/>
            <a:endParaRPr lang="it-IT" dirty="0"/>
          </a:p>
          <a:p>
            <a:pPr algn="l"/>
            <a:endParaRPr lang="it-IT" b="1" dirty="0"/>
          </a:p>
          <a:p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584923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age11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8432" y="1848644"/>
            <a:ext cx="7181088" cy="4905724"/>
          </a:xfrm>
          <a:prstGeom prst="rect">
            <a:avLst/>
          </a:prstGeom>
        </p:spPr>
      </p:pic>
      <p:grpSp>
        <p:nvGrpSpPr>
          <p:cNvPr id="5" name="Group 528"/>
          <p:cNvGrpSpPr>
            <a:grpSpLocks/>
          </p:cNvGrpSpPr>
          <p:nvPr/>
        </p:nvGrpSpPr>
        <p:grpSpPr bwMode="auto">
          <a:xfrm>
            <a:off x="-635" y="0"/>
            <a:ext cx="12192635" cy="6263640"/>
            <a:chOff x="0" y="0"/>
            <a:chExt cx="19201" cy="9864"/>
          </a:xfrm>
        </p:grpSpPr>
        <p:pic>
          <p:nvPicPr>
            <p:cNvPr id="6" name="Picture 5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2" y="100"/>
              <a:ext cx="1685" cy="2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533"/>
            <p:cNvSpPr>
              <a:spLocks noChangeArrowheads="1"/>
            </p:cNvSpPr>
            <p:nvPr/>
          </p:nvSpPr>
          <p:spPr bwMode="auto">
            <a:xfrm>
              <a:off x="1" y="1"/>
              <a:ext cx="19200" cy="245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r>
                <a:rPr lang="it-IT" sz="3600" b="1" dirty="0"/>
                <a:t>Erasmus+</a:t>
              </a:r>
            </a:p>
          </p:txBody>
        </p:sp>
        <p:sp>
          <p:nvSpPr>
            <p:cNvPr id="8" name="Rectangle 532"/>
            <p:cNvSpPr>
              <a:spLocks noChangeArrowheads="1"/>
            </p:cNvSpPr>
            <p:nvPr/>
          </p:nvSpPr>
          <p:spPr bwMode="auto">
            <a:xfrm>
              <a:off x="1" y="1"/>
              <a:ext cx="19200" cy="2456"/>
            </a:xfrm>
            <a:prstGeom prst="rect">
              <a:avLst/>
            </a:prstGeom>
            <a:noFill/>
            <a:ln w="25400">
              <a:solidFill>
                <a:srgbClr val="385D8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pic>
          <p:nvPicPr>
            <p:cNvPr id="9" name="Picture 5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2" y="434"/>
              <a:ext cx="2566" cy="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9" y="0"/>
              <a:ext cx="4632" cy="2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23"/>
              <a:ext cx="6644" cy="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779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6785" y="255501"/>
            <a:ext cx="9144000" cy="838959"/>
          </a:xfrm>
        </p:spPr>
        <p:txBody>
          <a:bodyPr>
            <a:normAutofit fontScale="90000"/>
          </a:bodyPr>
          <a:lstStyle/>
          <a:p>
            <a:pPr algn="l"/>
            <a:br>
              <a:rPr lang="it-IT" sz="4000">
                <a:solidFill>
                  <a:srgbClr val="FF0000"/>
                </a:solidFill>
              </a:rPr>
            </a:br>
            <a:r>
              <a:rPr lang="it-IT" sz="4000" b="1"/>
              <a:t>Erasmus+</a:t>
            </a:r>
            <a:br>
              <a:rPr lang="it-IT" sz="4000">
                <a:solidFill>
                  <a:srgbClr val="FF0000"/>
                </a:solidFill>
              </a:rPr>
            </a:br>
            <a:endParaRPr lang="it-IT" sz="4000" i="1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3485" y="1570010"/>
            <a:ext cx="11248571" cy="484984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it-IT" dirty="0">
                <a:solidFill>
                  <a:schemeClr val="tx1"/>
                </a:solidFill>
              </a:rPr>
              <a:t>Cosa fare al 2° anno: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Se si è vinto il bando per partire nel 2° anno inserire gli insegnamenti «esteri» a piano di studi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Partecipare al bando a Febbraio per partenze nel 3° anno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  <a:p>
            <a:pPr algn="l"/>
            <a:r>
              <a:rPr lang="it-IT" dirty="0">
                <a:solidFill>
                  <a:schemeClr val="tx1"/>
                </a:solidFill>
              </a:rPr>
              <a:t>Cosa fare al 3° anno: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Se in partenza nel 3° anno inserire gli insegnamenti «esteri» a piano di studi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i="1" dirty="0"/>
          </a:p>
          <a:p>
            <a:pPr algn="l"/>
            <a:endParaRPr lang="it-IT" dirty="0"/>
          </a:p>
          <a:p>
            <a:pPr lvl="0" algn="l"/>
            <a:endParaRPr lang="it-IT" dirty="0"/>
          </a:p>
          <a:p>
            <a:pPr algn="l"/>
            <a:endParaRPr lang="it-IT" b="1" dirty="0"/>
          </a:p>
          <a:p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021" y="0"/>
            <a:ext cx="2941230" cy="151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9592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5275" y="47573"/>
            <a:ext cx="10261177" cy="1109128"/>
          </a:xfrm>
        </p:spPr>
        <p:txBody>
          <a:bodyPr>
            <a:normAutofit fontScale="90000"/>
          </a:bodyPr>
          <a:lstStyle/>
          <a:p>
            <a:pPr algn="l"/>
            <a:br>
              <a:rPr lang="it-IT" sz="4000">
                <a:solidFill>
                  <a:srgbClr val="FF0000"/>
                </a:solidFill>
              </a:rPr>
            </a:br>
            <a:r>
              <a:rPr lang="it-IT" sz="4000" b="1"/>
              <a:t>Double Degree con HOCHSCHULE AUSBURG</a:t>
            </a:r>
            <a:br>
              <a:rPr lang="it-IT" sz="4000" b="1"/>
            </a:br>
            <a:r>
              <a:rPr lang="it-IT" sz="4000" b="1"/>
              <a:t> </a:t>
            </a:r>
            <a:r>
              <a:rPr lang="en-US" sz="4000" b="1"/>
              <a:t>(University of applied sciences Augsburg)</a:t>
            </a:r>
            <a:br>
              <a:rPr lang="en-US" sz="4000"/>
            </a:br>
            <a:endParaRPr lang="it-IT" sz="400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3485" y="1621766"/>
            <a:ext cx="11248571" cy="4459857"/>
          </a:xfrm>
          <a:noFill/>
        </p:spPr>
        <p:txBody>
          <a:bodyPr>
            <a:normAutofit fontScale="70000" lnSpcReduction="20000"/>
          </a:bodyPr>
          <a:lstStyle/>
          <a:p>
            <a:pPr algn="l"/>
            <a:r>
              <a:rPr lang="it-IT" dirty="0">
                <a:solidFill>
                  <a:schemeClr val="tx1"/>
                </a:solidFill>
              </a:rPr>
              <a:t>«Bachelor of </a:t>
            </a:r>
            <a:r>
              <a:rPr lang="it-IT" dirty="0" err="1">
                <a:solidFill>
                  <a:schemeClr val="tx1"/>
                </a:solidFill>
              </a:rPr>
              <a:t>Arts</a:t>
            </a:r>
            <a:r>
              <a:rPr lang="it-IT" dirty="0">
                <a:solidFill>
                  <a:schemeClr val="tx1"/>
                </a:solidFill>
              </a:rPr>
              <a:t> in International Management»</a:t>
            </a:r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r>
              <a:rPr lang="it-IT" dirty="0">
                <a:solidFill>
                  <a:schemeClr val="tx1"/>
                </a:solidFill>
              </a:rPr>
              <a:t>Riservato a 2 studenti </a:t>
            </a:r>
            <a:r>
              <a:rPr lang="it-IT" b="1" dirty="0">
                <a:solidFill>
                  <a:schemeClr val="tx1"/>
                </a:solidFill>
              </a:rPr>
              <a:t>CLEA o CLEAMLT </a:t>
            </a:r>
            <a:endParaRPr lang="it-IT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Selezione al 2° anno (mese di febbraio)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Partenza all’inizio del 3° anno</a:t>
            </a:r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r>
              <a:rPr lang="it-IT" sz="3100" dirty="0">
                <a:solidFill>
                  <a:schemeClr val="tx1"/>
                </a:solidFill>
              </a:rPr>
              <a:t>Criteri di selezione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Media minima 23/30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Conseguimento del 40% dei CFU in piano di studi al momento di presentazione della domanda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Colloquio per la verifica delle motivazioni personali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Conoscenza linguistica: Inglese B2 e Tedesco B2</a:t>
            </a:r>
            <a:endParaRPr lang="it-IT" dirty="0"/>
          </a:p>
          <a:p>
            <a:pPr lvl="0" algn="l"/>
            <a:endParaRPr lang="it-IT" dirty="0"/>
          </a:p>
          <a:p>
            <a:pPr algn="l"/>
            <a:endParaRPr lang="it-IT" b="1" dirty="0"/>
          </a:p>
          <a:p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017052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3007B66-ECB8-46BE-B1C3-E2F393D1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602302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Premialità per Esami sostenuti in Mobilità Internazionale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A2BB1F18-9601-4818-9806-72C35293E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In sede di laurea viene riconosciuto un bonus (punti aggiuntivi) pari a: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Da 3 a 11 CFU: 	</a:t>
            </a:r>
            <a:r>
              <a:rPr lang="it-IT" b="1" dirty="0"/>
              <a:t>1 punto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Da 12 a 18: 		</a:t>
            </a:r>
            <a:r>
              <a:rPr lang="it-IT" b="1" dirty="0"/>
              <a:t>2 punti</a:t>
            </a:r>
            <a:endParaRPr lang="it-IT" dirty="0"/>
          </a:p>
          <a:p>
            <a:endParaRPr lang="it-IT" dirty="0"/>
          </a:p>
          <a:p>
            <a:r>
              <a:rPr lang="it-IT" dirty="0"/>
              <a:t>Oltre 18 CFU: 		</a:t>
            </a:r>
            <a:r>
              <a:rPr lang="it-IT" b="1" dirty="0"/>
              <a:t>3 punti</a:t>
            </a:r>
          </a:p>
        </p:txBody>
      </p:sp>
    </p:spTree>
    <p:extLst>
      <p:ext uri="{BB962C8B-B14F-4D97-AF65-F5344CB8AC3E}">
        <p14:creationId xmlns:p14="http://schemas.microsoft.com/office/powerpoint/2010/main" val="199354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2689" y="0"/>
            <a:ext cx="9144000" cy="1433777"/>
          </a:xfrm>
        </p:spPr>
        <p:txBody>
          <a:bodyPr>
            <a:normAutofit/>
          </a:bodyPr>
          <a:lstStyle/>
          <a:p>
            <a:pPr algn="l"/>
            <a:r>
              <a:rPr lang="it-IT" sz="4000" b="1" dirty="0"/>
              <a:t>I 12 cfu ‘a scelta’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1933" y="1526875"/>
            <a:ext cx="11440129" cy="4580628"/>
          </a:xfrm>
          <a:noFill/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it-IT" dirty="0"/>
              <a:t>Esami sostenuti in mobilità internazionale che non hanno corrispondenza con altri esami dei Corsi di Studio DIEC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b="1" dirty="0">
                <a:solidFill>
                  <a:schemeClr val="tx1"/>
                </a:solidFill>
              </a:rPr>
              <a:t>Tirocinio</a:t>
            </a:r>
            <a:r>
              <a:rPr lang="it-IT" dirty="0">
                <a:solidFill>
                  <a:schemeClr val="tx1"/>
                </a:solidFill>
              </a:rPr>
              <a:t> di formazione e apprendimento (6 /9 </a:t>
            </a:r>
            <a:r>
              <a:rPr lang="it-IT" dirty="0" err="1">
                <a:solidFill>
                  <a:schemeClr val="tx1"/>
                </a:solidFill>
              </a:rPr>
              <a:t>cfu</a:t>
            </a:r>
            <a:r>
              <a:rPr lang="it-IT" dirty="0">
                <a:solidFill>
                  <a:schemeClr val="tx1"/>
                </a:solidFill>
              </a:rPr>
              <a:t>) 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/>
              <a:t>Tutti gli insegnamenti presenti nei piani di studio dei Corsi di laurea triennali del DIEC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/>
              <a:t>Insegnamenti non curriculari previsti per il Corso di Laurea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dirty="0"/>
              <a:t>Altre Attività Formative Laboratoriali</a:t>
            </a:r>
          </a:p>
          <a:p>
            <a:pPr algn="l"/>
            <a:r>
              <a:rPr lang="it-IT" sz="2400" dirty="0"/>
              <a:t>Attenzione: non è possibile inserire in piano insegnamenti d Corsi di laurea Magistrali!</a:t>
            </a:r>
          </a:p>
          <a:p>
            <a:pPr marL="457200" indent="-457200" algn="l">
              <a:buFont typeface="+mj-lt"/>
              <a:buAutoNum type="arabicPeriod"/>
            </a:pPr>
            <a:endParaRPr lang="it-IT" sz="2400" u="sng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it-IT" i="1" dirty="0"/>
          </a:p>
          <a:p>
            <a:pPr marL="457200" indent="-457200" algn="l">
              <a:buFont typeface="+mj-lt"/>
              <a:buAutoNum type="arabicPeriod"/>
            </a:pPr>
            <a:endParaRPr lang="it-IT" dirty="0"/>
          </a:p>
          <a:p>
            <a:pPr marL="457200" indent="-457200" algn="l">
              <a:buFont typeface="+mj-lt"/>
              <a:buAutoNum type="arabicPeriod"/>
            </a:pPr>
            <a:endParaRPr lang="it-IT" sz="2200" dirty="0"/>
          </a:p>
          <a:p>
            <a:pPr algn="l"/>
            <a:endParaRPr lang="it-IT" dirty="0"/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dirty="0">
              <a:solidFill>
                <a:schemeClr val="tx1"/>
              </a:solidFill>
            </a:endParaRPr>
          </a:p>
          <a:p>
            <a:pPr algn="l"/>
            <a:endParaRPr lang="it-IT" dirty="0"/>
          </a:p>
          <a:p>
            <a:pPr algn="l"/>
            <a:endParaRPr lang="it-IT" i="1" dirty="0"/>
          </a:p>
          <a:p>
            <a:pPr algn="l"/>
            <a:endParaRPr lang="it-IT" dirty="0"/>
          </a:p>
          <a:p>
            <a:pPr lvl="0" algn="l"/>
            <a:endParaRPr lang="it-IT" dirty="0"/>
          </a:p>
          <a:p>
            <a:pPr algn="l"/>
            <a:endParaRPr lang="it-IT" b="1" dirty="0"/>
          </a:p>
          <a:p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563575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ase presentazioni LT - Cop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f966e7-da99-48b8-a956-62b310f5e6e5" xsi:nil="true"/>
    <lcf76f155ced4ddcb4097134ff3c332f xmlns="1519c2c1-e7c9-4262-a047-ff06aecc3fc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65DE6E9F23A6E4D93DBFABF00C203C1" ma:contentTypeVersion="15" ma:contentTypeDescription="Creare un nuovo documento." ma:contentTypeScope="" ma:versionID="35f8e9a28f7c034e3ca8013100eb733c">
  <xsd:schema xmlns:xsd="http://www.w3.org/2001/XMLSchema" xmlns:xs="http://www.w3.org/2001/XMLSchema" xmlns:p="http://schemas.microsoft.com/office/2006/metadata/properties" xmlns:ns2="1519c2c1-e7c9-4262-a047-ff06aecc3fc0" xmlns:ns3="a9f966e7-da99-48b8-a956-62b310f5e6e5" targetNamespace="http://schemas.microsoft.com/office/2006/metadata/properties" ma:root="true" ma:fieldsID="205a97e316b036c5303a4dcceb8196d4" ns2:_="" ns3:_="">
    <xsd:import namespace="1519c2c1-e7c9-4262-a047-ff06aecc3fc0"/>
    <xsd:import namespace="a9f966e7-da99-48b8-a956-62b310f5e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9c2c1-e7c9-4262-a047-ff06aecc3f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b3f316dc-fb4b-4146-8b22-f4ef2efe4b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966e7-da99-48b8-a956-62b310f5e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ade4547-30e4-4780-96ef-3ea4746a9dab}" ma:internalName="TaxCatchAll" ma:showField="CatchAllData" ma:web="a9f966e7-da99-48b8-a956-62b310f5e6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11E150-1651-4296-BB3F-71984C0E014F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1519c2c1-e7c9-4262-a047-ff06aecc3fc0"/>
    <ds:schemaRef ds:uri="http://purl.org/dc/terms/"/>
    <ds:schemaRef ds:uri="http://purl.org/dc/elements/1.1/"/>
    <ds:schemaRef ds:uri="a9f966e7-da99-48b8-a956-62b310f5e6e5"/>
  </ds:schemaRefs>
</ds:datastoreItem>
</file>

<file path=customXml/itemProps2.xml><?xml version="1.0" encoding="utf-8"?>
<ds:datastoreItem xmlns:ds="http://schemas.openxmlformats.org/officeDocument/2006/customXml" ds:itemID="{9F508156-E646-4CB4-BA33-1815E59DEF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19c2c1-e7c9-4262-a047-ff06aecc3fc0"/>
    <ds:schemaRef ds:uri="a9f966e7-da99-48b8-a956-62b310f5e6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8E5126-FAC8-4F2B-BB34-76724D4C08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1833</Words>
  <Application>Microsoft Office PowerPoint</Application>
  <PresentationFormat>Widescreen</PresentationFormat>
  <Paragraphs>457</Paragraphs>
  <Slides>30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5" baseType="lpstr">
      <vt:lpstr>Arial</vt:lpstr>
      <vt:lpstr>Arial Unicode MS</vt:lpstr>
      <vt:lpstr>Calibri</vt:lpstr>
      <vt:lpstr>Verdana</vt:lpstr>
      <vt:lpstr>base presentazioni LT - Copia</vt:lpstr>
      <vt:lpstr>Presentazione standard di PowerPoint</vt:lpstr>
      <vt:lpstr>Il Piano di studi</vt:lpstr>
      <vt:lpstr>Le scelte da compiere</vt:lpstr>
      <vt:lpstr>I 12 cfu ‘a scelta’</vt:lpstr>
      <vt:lpstr>Presentazione standard di PowerPoint</vt:lpstr>
      <vt:lpstr> Erasmus+ </vt:lpstr>
      <vt:lpstr> Double Degree con HOCHSCHULE AUSBURG  (University of applied sciences Augsburg) </vt:lpstr>
      <vt:lpstr>Premialità per Esami sostenuti in Mobilità Internazionale</vt:lpstr>
      <vt:lpstr>I 12 cfu ‘a scelta’</vt:lpstr>
      <vt:lpstr> Tirocinio curriculare </vt:lpstr>
      <vt:lpstr>Presentazione standard di PowerPoint</vt:lpstr>
      <vt:lpstr>Premialità per svolgimento del Tirocinio </vt:lpstr>
      <vt:lpstr>I 12 cfu ‘a scelta’</vt:lpstr>
      <vt:lpstr>Insegnamenti dei piani di studio triennali </vt:lpstr>
      <vt:lpstr>I 12 cfu ‘a scelta’</vt:lpstr>
      <vt:lpstr>Insegnamenti non curriculari</vt:lpstr>
      <vt:lpstr>I 12 cfu ‘a scelta’</vt:lpstr>
      <vt:lpstr>Altre Attività Formative</vt:lpstr>
      <vt:lpstr>Premialità temporale decrescente</vt:lpstr>
      <vt:lpstr>I criteri  per la scelta</vt:lpstr>
      <vt:lpstr>Presentazione standard di PowerPoint</vt:lpstr>
      <vt:lpstr>Presentazione standard di PowerPoint</vt:lpstr>
      <vt:lpstr>Laurea Magistrale in Management for Energy and Environmental Transition -MEET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L’approvazione del piano di studi</vt:lpstr>
      <vt:lpstr>Presentazione standard di PowerPoint</vt:lpstr>
      <vt:lpstr>Presentazione standard di PowerPoint</vt:lpstr>
    </vt:vector>
  </TitlesOfParts>
  <Company>Università di Genova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Piano di studi</dc:title>
  <dc:creator>Anna Tanasini</dc:creator>
  <cp:lastModifiedBy>Corrado Lagazio</cp:lastModifiedBy>
  <cp:revision>169</cp:revision>
  <cp:lastPrinted>2018-10-01T10:08:27Z</cp:lastPrinted>
  <dcterms:created xsi:type="dcterms:W3CDTF">2015-09-25T11:27:47Z</dcterms:created>
  <dcterms:modified xsi:type="dcterms:W3CDTF">2025-10-02T14:53:38Z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0x010100065DE6E9F23A6E4D93DBFABF00C203C1</vt:lpwstr>
  </property>
  <property fmtid="{D5CDD505-2E9C-101B-9397-08002B2CF9AE}" pid="3" name="MediaServiceImageTags">
    <vt:lpwstr/>
  </property>
</Properties>
</file>